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Ubuntu" panose="020B0504030602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WbD/dFoU/BgghDkyWzzYRAKc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/>
        </p:nvSpPr>
        <p:spPr>
          <a:xfrm>
            <a:off x="0" y="838200"/>
            <a:ext cx="9144000" cy="55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TOPIC: 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and Architecture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Organization:  Instruction Codes, Computer Registers, Computer Instructions</a:t>
            </a:r>
            <a:endParaRPr sz="2000" b="0" i="0" u="none" strike="noStrike" cap="non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(Lectures 7-9)</a:t>
            </a:r>
            <a:endParaRPr sz="2000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Registers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3262657" y="1207162"/>
            <a:ext cx="326563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Registers and Memory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468" y="2841673"/>
            <a:ext cx="7413674" cy="368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787791" y="2011369"/>
            <a:ext cx="7835704" cy="43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Registers?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 are normally stored in consecutive memory locations and are executed sequentially one at a time.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reads an instruction from a specific address in memory and executes it. It then continues by reading the next instruction in sequence and executes it, and so on.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instruction sequencing needs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calculate the address of the next instruction after execution of the current instruction is completed.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necessary to provide a register in the control unit for storing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it is read from memory.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needs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registers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manipulating data and a register for holding a memory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262657" y="1207162"/>
            <a:ext cx="3265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Registers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024700" y="1179026"/>
            <a:ext cx="57967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Registers for Basic Computer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009" y="2043113"/>
            <a:ext cx="7230794" cy="430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787791" y="2011369"/>
            <a:ext cx="7835704" cy="441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Common Bus System ?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computer has eight registers, a memory unit, and a control unit.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must be provided to transfer information from one register to another and between memory and registers.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wires will be excessive if connections are made between the outputs of each register and the inputs of the other registers.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more efficient scheme with a common bus is used.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538951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4572000" y="2180490"/>
            <a:ext cx="4403188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outputs of seven registers and memory are connected to the common bus.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specific output that is selected for the bus lines at any given time is determined from the binary value of the selection variables 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along each output shows the decimal equivalent of the required binary selection.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number along the output of DR is 3. The 16-bit outputs of DR are placed on the bus lines when 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=011 since this is the binary value of decimal 3.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16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637425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4572000" y="2352639"/>
            <a:ext cx="45720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lines from the common bus are connected to the inputs of each register and the data inputs of the memory.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particular register whose LD (load) input is enabled receives the data from the bus during the next clock pulse transition.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receives the contents of the bus when its write input is activated.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places its 16-bit output onto the bus when the read input is activated and 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=111.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764035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4775981" y="2082018"/>
            <a:ext cx="436801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INPR is connected to provide information to the bus but OUTR can only receive information from the bus.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because INPR receives a character from an input device which is then transferred to AC.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 receives a character from AC and delivers it to an output device.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transfer from OUTR to any of the other registers.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707764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4572000" y="2259375"/>
            <a:ext cx="45720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inputs of AC come from an adder and logic circuit.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circuit has three sets of inputs.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set of 16-bit inputs come from the outputs of AC. They are used to implement register micro-operations such as complement AC and shift AC.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set of 16-bit inputs come from the data register DR. The inputs from DR and AC are used for arithmetic and logic micro-operations.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third set of 8-bit inputs come from the input register INPR.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20</a:t>
            </a:fld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787791" y="2011369"/>
            <a:ext cx="7835704" cy="243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computer has three instruction code formats each having 16 bits: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reference instructions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instructions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instructions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opcode part of the instruction contains three bits and the meaning of the remaining 13 bits depends on the operation code encountered.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262657" y="1207162"/>
            <a:ext cx="31486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21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>
            <a:off x="787791" y="2011369"/>
            <a:ext cx="7835704" cy="19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0-11 for specifying address.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12-14 for </a:t>
            </a:r>
            <a:r>
              <a:rPr lang="en-US" sz="1800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15th bit specifies addressing modes. (0 for direct and 1 for indirect)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1926227" y="1164959"/>
            <a:ext cx="50674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Reference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7633" y="3801082"/>
            <a:ext cx="5969714" cy="105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22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787791" y="2011369"/>
            <a:ext cx="7835704" cy="223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Recognized by the operation code 111 with a 0 in the 15th bit of the instruction.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operation on or a test of the AC register.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operand from memory is not needed.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12 bits are used to specify the operation to be executed.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306054" y="1207162"/>
            <a:ext cx="5027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2101" y="4140559"/>
            <a:ext cx="6204113" cy="81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1188721" y="5240161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 - 7800 : Clear AC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 - 7400 : Clear E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23</a:t>
            </a:fld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>
            <a:off x="787791" y="2011369"/>
            <a:ext cx="7835704" cy="183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instructions are needed for transferring information to and from AC register.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Recognized by the opcode 111 and a 1 in the 15th bit.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0-11 specify the type of I/O Operation performed.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2277919" y="1193094"/>
            <a:ext cx="42322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Input-Output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524" y="3646297"/>
            <a:ext cx="6022218" cy="79909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1005840" y="4804062"/>
            <a:ext cx="56481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 - F800 : Input characters to AC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- F400 : Output characters from AC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419233" y="997630"/>
            <a:ext cx="8047703" cy="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Instructions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249" y="1744394"/>
            <a:ext cx="7863840" cy="458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447368" y="1025765"/>
            <a:ext cx="8047703" cy="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/>
          <p:nvPr/>
        </p:nvSpPr>
        <p:spPr>
          <a:xfrm>
            <a:off x="675249" y="2377440"/>
            <a:ext cx="8088923" cy="354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instructions are said to be complete if the computer includes a sufficient number of instructions in each of the following categories: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Arithmetic, logical, and shift instructions.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for moving information to and from memory and processor registers.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control instructions.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instructions.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2592823" y="1404109"/>
            <a:ext cx="4033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 Completeness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478302" y="2996419"/>
            <a:ext cx="808892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/>
          <p:nvPr/>
        </p:nvSpPr>
        <p:spPr>
          <a:xfrm>
            <a:off x="787791" y="2011369"/>
            <a:ext cx="7835704" cy="416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organization of the computer is defined by its internal registers, the timing and control structure, and the set of instructions that it uses.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binary code that specifies a sequence of micro-operations for the computer.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group of bits that instruct the computer to perform a specific operation.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 is usually divided into two parts.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</a:pP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part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Group of bits that define such operations as add, subtract, multiply, shift, and complement.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</a:pP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part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Contains registers or memory words where the address of operand is found or the result is to be stored.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computer has its own instruction code format. 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3262657" y="1207162"/>
            <a:ext cx="29290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787791" y="2011369"/>
            <a:ext cx="7835704" cy="306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 (op-code)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instruction is a group of bits that define such operations as add, subtract, multiply, shift, and complement.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bits required for the operation code of an instruction depends on the total number of operations available in the computer (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bits for 2</a:t>
            </a:r>
            <a:r>
              <a:rPr lang="en-US" sz="1800" b="1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operations).</a:t>
            </a:r>
            <a:endParaRPr b="1"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62657" y="1207162"/>
            <a:ext cx="2648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773723" y="2363061"/>
            <a:ext cx="7835704" cy="29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Simplest way to organize computer is to have one processor register(Accumulator AC) and an instruction code format with two parts: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-Operation to be performed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 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Address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memory address tells the control where to find an operand in memory.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operand is read from memory and used as the data to be operated on together with the data stored in the processor register.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93512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306054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l="797" r="787"/>
          <a:stretch/>
        </p:blipFill>
        <p:spPr>
          <a:xfrm>
            <a:off x="559219" y="1997612"/>
            <a:ext cx="4069052" cy="44031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4572000" y="2532182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are stored in one section of the memory and data in another.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memory unit with 4096 words we need 12 bits to specify an address since 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=4096.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are available for opcode to specify one out of 16 possible operations.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801859" y="2306791"/>
            <a:ext cx="7835704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control reads a 16-bit instruction from the program portion of memory.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uses the 12-bit address part of the instruction to read a 16-bit operand from the data portion of memory.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then executes the operation specified by the operation code.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operation is performed with the memory operand and the content of AC.</a:t>
            </a:r>
            <a:endParaRPr sz="1800" b="0" i="1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036380" y="1319704"/>
            <a:ext cx="1003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644873" y="1150892"/>
            <a:ext cx="60676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and Indirect Addressing Modes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086664" y="2194558"/>
            <a:ext cx="4572000" cy="43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Following 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Modes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used for address portion of the instruction code.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Immediate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The address part specifies an operand.</a:t>
            </a:r>
            <a:b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Eg: ADD 5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The address part specifies the address of an operand.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Indirect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 The address part specifies a pointer(another address) where the address of the operand can be found.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bit of the instruction code(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can be used to distinguish between a direct and an indirect address.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54" y="1786597"/>
            <a:ext cx="3956758" cy="486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360985" y="2475602"/>
            <a:ext cx="4360984" cy="21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address of the operand in a computation-type instruction or the target address in a branch-type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effective address in the instruction of the figures are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457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1350.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62657" y="1207162"/>
            <a:ext cx="28857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Address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54" y="1786597"/>
            <a:ext cx="3956758" cy="486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1373</Words>
  <Application>Microsoft Office PowerPoint</Application>
  <PresentationFormat>On-screen Show (4:3)</PresentationFormat>
  <Paragraphs>190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Times New Roman</vt:lpstr>
      <vt:lpstr>Ubuntu</vt:lpstr>
      <vt:lpstr>Courier New</vt:lpstr>
      <vt:lpstr>Calibri</vt:lpstr>
      <vt:lpstr>Candara</vt:lpstr>
      <vt:lpstr>Noto Sans Symbols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Dr Jyoti Bhola</cp:lastModifiedBy>
  <cp:revision>4</cp:revision>
  <dcterms:created xsi:type="dcterms:W3CDTF">2010-04-09T07:36:15Z</dcterms:created>
  <dcterms:modified xsi:type="dcterms:W3CDTF">2023-02-01T06:50:16Z</dcterms:modified>
</cp:coreProperties>
</file>