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82" r:id="rId2"/>
    <p:sldId id="270" r:id="rId3"/>
    <p:sldId id="269" r:id="rId4"/>
    <p:sldId id="257" r:id="rId5"/>
    <p:sldId id="268" r:id="rId6"/>
    <p:sldId id="281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ndara" panose="020E0502030303020204" pitchFamily="34" charset="0"/>
      <p:regular r:id="rId13"/>
      <p:bold r:id="rId14"/>
      <p:italic r:id="rId15"/>
      <p:boldItalic r:id="rId16"/>
    </p:embeddedFont>
    <p:embeddedFont>
      <p:font typeface="Constantia" panose="02030602050306030303" pitchFamily="18" charset="0"/>
      <p:regular r:id="rId17"/>
      <p:bold r:id="rId18"/>
      <p:italic r:id="rId19"/>
      <p:boldItalic r:id="rId20"/>
    </p:embeddedFont>
    <p:embeddedFont>
      <p:font typeface="Noto Sans Symbols" panose="020B0604020202020204" charset="0"/>
      <p:regular r:id="rId21"/>
      <p:bold r:id="rId22"/>
    </p:embeddedFont>
    <p:embeddedFont>
      <p:font typeface="Nunito" pitchFamily="2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gibuCAnMn32iyTOd3yTVEx5F2H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947" autoAdjust="0"/>
  </p:normalViewPr>
  <p:slideViewPr>
    <p:cSldViewPr snapToGrid="0">
      <p:cViewPr varScale="1">
        <p:scale>
          <a:sx n="99" d="100"/>
          <a:sy n="99" d="100"/>
        </p:scale>
        <p:origin x="9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" name="Google Shape;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874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g11244426714_0_15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oogle Shape;22;g11244426714_0_15"/>
          <p:cNvGrpSpPr/>
          <p:nvPr/>
        </p:nvGrpSpPr>
        <p:grpSpPr>
          <a:xfrm>
            <a:off x="6146800" y="0"/>
            <a:ext cx="2997300" cy="876300"/>
            <a:chOff x="6096000" y="3924300"/>
            <a:chExt cx="2997300" cy="876300"/>
          </a:xfrm>
        </p:grpSpPr>
        <p:sp>
          <p:nvSpPr>
            <p:cNvPr id="23" name="Google Shape;23;g11244426714_0_15"/>
            <p:cNvSpPr/>
            <p:nvPr/>
          </p:nvSpPr>
          <p:spPr>
            <a:xfrm>
              <a:off x="6096000" y="3924300"/>
              <a:ext cx="29973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" name="Google Shape;24;g11244426714_0_15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Google Shape;25;g11244426714_0_15"/>
            <p:cNvSpPr/>
            <p:nvPr/>
          </p:nvSpPr>
          <p:spPr>
            <a:xfrm>
              <a:off x="6477000" y="4114800"/>
              <a:ext cx="207660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g11244426714_0_15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g11244426714_0_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11244426714_0_15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g11244426714_0_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1244426714_0_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11244426714_0_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1244426714_0_27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11244426714_0_27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g11244426714_0_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11244426714_0_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g11244426714_0_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1244426714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g11244426714_0_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g11244426714_0_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g11244426714_0_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g11244426714_0_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g11244426714_0_0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g11244426714_0_0"/>
          <p:cNvSpPr/>
          <p:nvPr/>
        </p:nvSpPr>
        <p:spPr>
          <a:xfrm rot="10800000" flipH="1">
            <a:off x="0" y="6705716"/>
            <a:ext cx="9144000" cy="19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g11244426714_0_0" descr="LOGO.gif"/>
          <p:cNvPicPr preferRelativeResize="0"/>
          <p:nvPr/>
        </p:nvPicPr>
        <p:blipFill rotWithShape="1">
          <a:blip r:embed="rId4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g11244426714_0_0" descr="LOGO.gif"/>
          <p:cNvPicPr preferRelativeResize="0"/>
          <p:nvPr/>
        </p:nvPicPr>
        <p:blipFill rotWithShape="1">
          <a:blip r:embed="rId4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g11244426714_0_0"/>
          <p:cNvGrpSpPr/>
          <p:nvPr/>
        </p:nvGrpSpPr>
        <p:grpSpPr>
          <a:xfrm>
            <a:off x="6146800" y="0"/>
            <a:ext cx="2997300" cy="876300"/>
            <a:chOff x="6096000" y="3924300"/>
            <a:chExt cx="2997300" cy="876300"/>
          </a:xfrm>
        </p:grpSpPr>
        <p:sp>
          <p:nvSpPr>
            <p:cNvPr id="16" name="Google Shape;16;g11244426714_0_0"/>
            <p:cNvSpPr/>
            <p:nvPr/>
          </p:nvSpPr>
          <p:spPr>
            <a:xfrm>
              <a:off x="6096000" y="3924300"/>
              <a:ext cx="29973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" name="Google Shape;17;g11244426714_0_0" descr="LOGO.gif"/>
            <p:cNvPicPr preferRelativeResize="0"/>
            <p:nvPr/>
          </p:nvPicPr>
          <p:blipFill rotWithShape="1">
            <a:blip r:embed="rId4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8;g11244426714_0_0"/>
            <p:cNvSpPr/>
            <p:nvPr/>
          </p:nvSpPr>
          <p:spPr>
            <a:xfrm>
              <a:off x="6477000" y="4114800"/>
              <a:ext cx="207660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" name="Google Shape;19;g11244426714_0_0" descr="logo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</a:t>
            </a:fld>
            <a:endParaRPr/>
          </a:p>
        </p:txBody>
      </p:sp>
      <p:pic>
        <p:nvPicPr>
          <p:cNvPr id="41" name="Google Shape;4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/>
          <p:nvPr/>
        </p:nvSpPr>
        <p:spPr>
          <a:xfrm>
            <a:off x="0" y="838200"/>
            <a:ext cx="9144000" cy="55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TOPIC: </a:t>
            </a: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Organization and Architecture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4E290FC-1161-B95A-EC11-AF1D929E9BB0}"/>
              </a:ext>
            </a:extLst>
          </p:cNvPr>
          <p:cNvSpPr txBox="1">
            <a:spLocks noChangeArrowheads="1"/>
          </p:cNvSpPr>
          <p:nvPr/>
        </p:nvSpPr>
        <p:spPr>
          <a:xfrm>
            <a:off x="1731936" y="3762052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Input-Output Interface</a:t>
            </a:r>
          </a:p>
          <a:p>
            <a:r>
              <a:rPr lang="en-US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Dr. Ashish Kumar Singh</a:t>
            </a:r>
          </a:p>
        </p:txBody>
      </p:sp>
    </p:spTree>
    <p:extLst>
      <p:ext uri="{BB962C8B-B14F-4D97-AF65-F5344CB8AC3E}">
        <p14:creationId xmlns:p14="http://schemas.microsoft.com/office/powerpoint/2010/main" val="258373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EEB3-5AC8-4480-A96F-D8C886B41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011" y="-37409"/>
            <a:ext cx="5486400" cy="914400"/>
          </a:xfrm>
        </p:spPr>
        <p:txBody>
          <a:bodyPr/>
          <a:lstStyle/>
          <a:p>
            <a:pPr algn="l" fontAlgn="base"/>
            <a:r>
              <a:rPr lang="en-IN" b="1" i="0" dirty="0">
                <a:solidFill>
                  <a:srgbClr val="273239"/>
                </a:solidFill>
                <a:effectLst/>
                <a:latin typeface="Source Sans Pro" panose="020B0604020202020204" pitchFamily="34" charset="0"/>
              </a:rPr>
              <a:t>Input-Output Interface</a:t>
            </a:r>
          </a:p>
        </p:txBody>
      </p:sp>
      <p:pic>
        <p:nvPicPr>
          <p:cNvPr id="4" name="Google Shape;4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4038" y="58187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A5D1131F-AA9A-204B-9E0A-25C85448E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9238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 eaLnBrk="1" hangingPunct="1">
              <a:lnSpc>
                <a:spcPct val="80000"/>
              </a:lnSpc>
              <a:buClr>
                <a:srgbClr val="00007D"/>
              </a:buClr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Input-Output Interface is used as an method which helps in transferring of information between the internal storage devices i.e. memory and the external peripheral device . A peripheral device is that which provide input and output for the computer, it is also called Input-Output devices. </a:t>
            </a:r>
          </a:p>
          <a:p>
            <a:pPr lvl="0" algn="just" eaLnBrk="1" hangingPunct="1">
              <a:lnSpc>
                <a:spcPct val="80000"/>
              </a:lnSpc>
              <a:buClr>
                <a:srgbClr val="00007D"/>
              </a:buClr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A keyboard and mouse provide Input to the computer are called input devices while a monitor and printer that provide output to the computer are called output devices. Just like the external hard-drives, there is also availability of some peripheral devices which are able to provide both input and output.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001" y="98155"/>
            <a:ext cx="1720645" cy="72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52E11F9A-092D-B23A-5AAA-314A05810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32" y="1633376"/>
            <a:ext cx="7891735" cy="311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0B8931-AEB2-FC3A-0568-497B2C31E453}"/>
              </a:ext>
            </a:extLst>
          </p:cNvPr>
          <p:cNvSpPr txBox="1"/>
          <p:nvPr/>
        </p:nvSpPr>
        <p:spPr>
          <a:xfrm>
            <a:off x="3293389" y="536049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1" dirty="0">
                <a:solidFill>
                  <a:srgbClr val="273239"/>
                </a:solidFill>
                <a:effectLst/>
                <a:latin typeface="Nunito" pitchFamily="2" charset="0"/>
              </a:rPr>
              <a:t>Input-Output Interface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77028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dirty="0"/>
          </a:p>
        </p:txBody>
      </p:sp>
      <p:pic>
        <p:nvPicPr>
          <p:cNvPr id="6" name="Google Shape;4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7366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DA24EC86-45ED-7174-257F-F7C41A1015D9}"/>
              </a:ext>
            </a:extLst>
          </p:cNvPr>
          <p:cNvSpPr txBox="1">
            <a:spLocks noChangeArrowheads="1"/>
          </p:cNvSpPr>
          <p:nvPr/>
        </p:nvSpPr>
        <p:spPr>
          <a:xfrm>
            <a:off x="294549" y="1171575"/>
            <a:ext cx="8229600" cy="4670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just">
              <a:lnSpc>
                <a:spcPct val="9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micro-computer base system, the only purpose of peripheral devices is just to provide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communication links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the interfacing them with the CPU. To resolve the differences between peripheral devices and CPU, there is a special need for communication links.</a:t>
            </a:r>
          </a:p>
          <a:p>
            <a:pPr marL="11430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differences are as follows: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nature of peripheral devices is electromagnetic and electro-mechanical. The nature of the CPU is electronic. There is a lot of difference in the mode of operation of both peripheral devices and CPU.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also a synchronization mechanism because the data transfer rate of peripheral devices are slow than CPU.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peripheral devices, data code and formats are differ from the format in the CPU and memory.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mode of peripheral devices are different and each may be controlled so as not to disturb the operation of other peripheral devices connected to CPU.</a:t>
            </a:r>
          </a:p>
          <a:p>
            <a:pPr marL="11430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special need of the additional hardware to resolve the differences between CPU and peripheral devices to supervise and synchronize all input and output devices. </a:t>
            </a:r>
          </a:p>
          <a:p>
            <a:pPr algn="just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331" y="57495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2A399A3-8F87-671D-D3D2-49D91E1EC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01696"/>
            <a:ext cx="8229600" cy="5030787"/>
          </a:xfrm>
        </p:spPr>
        <p:txBody>
          <a:bodyPr/>
          <a:lstStyle/>
          <a:p>
            <a:pPr marL="114300" indent="0" fontAlgn="base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Input-Output Interface: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synchronize the operating speed of CPU with respect to input-output devices.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selects the input-output device which is appropriate for the interpretation of the input-output device.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capable of providing signals like control and timing signals.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data buffering can be possible through data bus.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various error detectors.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converts serial data into parallel data and vice-versa.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convert digital data into analog signal and vice-versa.</a:t>
            </a:r>
          </a:p>
        </p:txBody>
      </p:sp>
    </p:spTree>
    <p:extLst>
      <p:ext uri="{BB962C8B-B14F-4D97-AF65-F5344CB8AC3E}">
        <p14:creationId xmlns:p14="http://schemas.microsoft.com/office/powerpoint/2010/main" val="138534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 sz="50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lang="en-US" sz="26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 rot="-748684">
            <a:off x="2091673" y="2967335"/>
            <a:ext cx="4447885" cy="92333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BE9"/>
              </a:buClr>
              <a:buSzPts val="5400"/>
              <a:buFont typeface="Constantia"/>
              <a:buNone/>
            </a:pPr>
            <a:r>
              <a:rPr lang="en-US" sz="5400" b="1" i="0" u="none" strike="noStrike" cap="none">
                <a:solidFill>
                  <a:srgbClr val="F5FBE9"/>
                </a:solidFill>
                <a:latin typeface="Constantia"/>
                <a:ea typeface="Constantia"/>
                <a:cs typeface="Constantia"/>
                <a:sym typeface="Constantia"/>
              </a:rPr>
              <a:t>Thank You !!!</a:t>
            </a:r>
            <a:endParaRPr/>
          </a:p>
        </p:txBody>
      </p:sp>
      <p:pic>
        <p:nvPicPr>
          <p:cNvPr id="5" name="Google Shape;4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14991"/>
            <a:ext cx="1720645" cy="72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403</Words>
  <Application>Microsoft Office PowerPoint</Application>
  <PresentationFormat>On-screen Show (4:3)</PresentationFormat>
  <Paragraphs>39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Calibri</vt:lpstr>
      <vt:lpstr>Source Sans Pro</vt:lpstr>
      <vt:lpstr>Wingdings</vt:lpstr>
      <vt:lpstr>Constantia</vt:lpstr>
      <vt:lpstr>Nunito</vt:lpstr>
      <vt:lpstr>Arial</vt:lpstr>
      <vt:lpstr>Candara</vt:lpstr>
      <vt:lpstr>Times New Roman</vt:lpstr>
      <vt:lpstr>Noto Sans Symbols</vt:lpstr>
      <vt:lpstr>Office Theme</vt:lpstr>
      <vt:lpstr>PowerPoint Presentation</vt:lpstr>
      <vt:lpstr>Input-Output Interface</vt:lpstr>
      <vt:lpstr>PowerPoint Presentation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</dc:creator>
  <cp:lastModifiedBy>Ashish Kumar Singh</cp:lastModifiedBy>
  <cp:revision>16</cp:revision>
  <dcterms:created xsi:type="dcterms:W3CDTF">2011-08-29T08:38:29Z</dcterms:created>
  <dcterms:modified xsi:type="dcterms:W3CDTF">2023-04-21T09:21:59Z</dcterms:modified>
</cp:coreProperties>
</file>