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mcVNSrPiGonzDiNVfNoPcSHaN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ctrTitle"/>
          </p:nvPr>
        </p:nvSpPr>
        <p:spPr>
          <a:xfrm>
            <a:off x="1143000" y="3121892"/>
            <a:ext cx="6858000" cy="200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D3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1143000" y="5375568"/>
            <a:ext cx="6858000" cy="7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aphicFrame>
        <p:nvGraphicFramePr>
          <p:cNvPr id="39" name="Google Shape;39;p29"/>
          <p:cNvGraphicFramePr/>
          <p:nvPr/>
        </p:nvGraphicFramePr>
        <p:xfrm>
          <a:off x="3867605" y="1220630"/>
          <a:ext cx="1408788" cy="1878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1408788" imgH="1878384" progId="Photoshop.Image.12">
                  <p:embed/>
                </p:oleObj>
              </mc:Choice>
              <mc:Fallback>
                <p:oleObj r:id="rId3" imgW="1408788" imgH="1878384" progId="Photoshop.Image.12">
                  <p:embed/>
                  <p:pic>
                    <p:nvPicPr>
                      <p:cNvPr id="39" name="Google Shape;39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867605" y="1220630"/>
                        <a:ext cx="1408788" cy="1878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Google Shape;40;p29"/>
          <p:cNvSpPr/>
          <p:nvPr/>
        </p:nvSpPr>
        <p:spPr>
          <a:xfrm>
            <a:off x="0" y="-1280"/>
            <a:ext cx="9143999" cy="1028520"/>
          </a:xfrm>
          <a:prstGeom prst="rect">
            <a:avLst/>
          </a:prstGeom>
          <a:solidFill>
            <a:srgbClr val="D3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D3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0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30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45" name="Google Shape;45;p30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46;p30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30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30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6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6" descr="LOGO.gif"/>
          <p:cNvPicPr preferRelativeResize="0"/>
          <p:nvPr/>
        </p:nvPicPr>
        <p:blipFill rotWithShape="1">
          <a:blip r:embed="rId6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6" descr="LOGO.gif"/>
          <p:cNvPicPr preferRelativeResize="0"/>
          <p:nvPr/>
        </p:nvPicPr>
        <p:blipFill rotWithShape="1">
          <a:blip r:embed="rId6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6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2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26" descr="LOGO.gif"/>
            <p:cNvPicPr preferRelativeResize="0"/>
            <p:nvPr/>
          </p:nvPicPr>
          <p:blipFill rotWithShape="1">
            <a:blip r:embed="rId6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2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26" descr="logo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1"/>
          </p:nvPr>
        </p:nvSpPr>
        <p:spPr>
          <a:xfrm>
            <a:off x="475593" y="16002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 dirty="0" smtClean="0"/>
              <a:t>Microprogram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 dirty="0" smtClean="0"/>
              <a:t>Examples</a:t>
            </a:r>
            <a:endParaRPr sz="60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62" name="Google Shape;6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2/3/2023</a:t>
            </a:r>
            <a:endParaRPr dirty="0"/>
          </a:p>
        </p:txBody>
      </p:sp>
      <p:pic>
        <p:nvPicPr>
          <p:cNvPr id="7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50" y="-29289"/>
            <a:ext cx="2780890" cy="89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Symbolic Microprogram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7" y="1225436"/>
            <a:ext cx="8347963" cy="54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"/>
            <a:ext cx="4084320" cy="914400"/>
          </a:xfrm>
        </p:spPr>
        <p:txBody>
          <a:bodyPr/>
          <a:lstStyle/>
          <a:p>
            <a:r>
              <a:rPr lang="en-US" sz="2800" dirty="0" smtClean="0"/>
              <a:t>Microprogram Example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1381760"/>
            <a:ext cx="6121715" cy="4521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" y="2"/>
            <a:ext cx="2354170" cy="79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55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880" y="1"/>
            <a:ext cx="3525520" cy="914400"/>
          </a:xfrm>
        </p:spPr>
        <p:txBody>
          <a:bodyPr/>
          <a:lstStyle/>
          <a:p>
            <a:r>
              <a:rPr lang="en-US" sz="2800" dirty="0" smtClean="0"/>
              <a:t>Computer Instructions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8" y="914401"/>
            <a:ext cx="7329324" cy="5039359"/>
          </a:xfrm>
          <a:prstGeom prst="rect">
            <a:avLst/>
          </a:prstGeom>
        </p:spPr>
      </p:pic>
      <p:pic>
        <p:nvPicPr>
          <p:cNvPr id="6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640" y="91440"/>
            <a:ext cx="154432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2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Symbols and binary code for microinstructions field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4" y="1048800"/>
            <a:ext cx="6825921" cy="5158959"/>
          </a:xfrm>
          <a:prstGeom prst="rect">
            <a:avLst/>
          </a:prstGeom>
        </p:spPr>
      </p:pic>
      <p:pic>
        <p:nvPicPr>
          <p:cNvPr id="6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7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Symbols and binary code for microinstructions field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84" y="1196563"/>
            <a:ext cx="6040736" cy="51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Symbolic Microinstructions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8" y="1114306"/>
            <a:ext cx="7748062" cy="52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Fetch Routine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0" y="859871"/>
            <a:ext cx="7725850" cy="56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Symbolic Microprogram:</a:t>
            </a:r>
            <a:br>
              <a:rPr lang="en-US" sz="2400" dirty="0" smtClean="0"/>
            </a:br>
            <a:r>
              <a:rPr lang="en-US" sz="2400" dirty="0" smtClean="0"/>
              <a:t> Indirect Routine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52" y="2661919"/>
            <a:ext cx="6730474" cy="17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0" y="1"/>
            <a:ext cx="3647440" cy="914400"/>
          </a:xfrm>
        </p:spPr>
        <p:txBody>
          <a:bodyPr/>
          <a:lstStyle/>
          <a:p>
            <a:r>
              <a:rPr lang="en-US" sz="2400" dirty="0" smtClean="0"/>
              <a:t>Symbolic Microprogram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070" y="91439"/>
            <a:ext cx="1632810" cy="6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5" y="1177809"/>
            <a:ext cx="7473885" cy="51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Office PowerPoint</Application>
  <PresentationFormat>On-screen Show (4:3)</PresentationFormat>
  <Paragraphs>22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Photoshop.Image.12</vt:lpstr>
      <vt:lpstr>PowerPoint Presentation</vt:lpstr>
      <vt:lpstr>Microprogram Example</vt:lpstr>
      <vt:lpstr>Computer Instructions</vt:lpstr>
      <vt:lpstr>Symbols and binary code for microinstructions field</vt:lpstr>
      <vt:lpstr>Symbols and binary code for microinstructions field</vt:lpstr>
      <vt:lpstr>Symbolic Microinstructions</vt:lpstr>
      <vt:lpstr>Fetch Routine</vt:lpstr>
      <vt:lpstr>Symbolic Microprogram:  Indirect Routine</vt:lpstr>
      <vt:lpstr>Symbolic Microprogram </vt:lpstr>
      <vt:lpstr>Symbolic Microprogram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STECH</cp:lastModifiedBy>
  <cp:revision>12</cp:revision>
  <dcterms:created xsi:type="dcterms:W3CDTF">2010-04-09T07:36:15Z</dcterms:created>
  <dcterms:modified xsi:type="dcterms:W3CDTF">2023-03-03T21:59:09Z</dcterms:modified>
</cp:coreProperties>
</file>