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handoutMasterIdLst>
    <p:handoutMasterId r:id="rId16"/>
  </p:handoutMasterIdLst>
  <p:sldIdLst>
    <p:sldId id="329" r:id="rId5"/>
    <p:sldId id="330" r:id="rId6"/>
    <p:sldId id="331" r:id="rId7"/>
    <p:sldId id="332" r:id="rId8"/>
    <p:sldId id="333" r:id="rId9"/>
    <p:sldId id="335" r:id="rId10"/>
    <p:sldId id="336" r:id="rId11"/>
    <p:sldId id="337" r:id="rId12"/>
    <p:sldId id="341" r:id="rId13"/>
    <p:sldId id="340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8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78" d="100"/>
          <a:sy n="78" d="100"/>
        </p:scale>
        <p:origin x="1594" y="62"/>
      </p:cViewPr>
      <p:guideLst>
        <p:guide orient="horz" pos="21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1" descr="New logo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154363" cy="619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" descr="New logo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154363" cy="619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1" descr="New logo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154363" cy="619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1" descr="New logo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154363" cy="619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2037080"/>
          </a:xfrm>
        </p:spPr>
        <p:txBody>
          <a:bodyPr/>
          <a:lstStyle/>
          <a:p>
            <a:pPr algn="ctr"/>
            <a:r>
              <a:rPr lang="en-US" sz="6600">
                <a:latin typeface="+mn-lt"/>
              </a:rPr>
              <a:t>WELCOME</a:t>
            </a:r>
          </a:p>
        </p:txBody>
      </p:sp>
      <p:sp>
        <p:nvSpPr>
          <p:cNvPr id="3" name="Title 3"/>
          <p:cNvSpPr/>
          <p:nvPr/>
        </p:nvSpPr>
        <p:spPr>
          <a:xfrm>
            <a:off x="457200" y="2895600"/>
            <a:ext cx="8229600" cy="808990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+mn-lt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4191000"/>
            <a:ext cx="8229600" cy="697230"/>
          </a:xfrm>
        </p:spPr>
        <p:txBody>
          <a:bodyPr/>
          <a:lstStyle/>
          <a:p>
            <a:pPr algn="r"/>
            <a:r>
              <a:rPr lang="en-US" dirty="0"/>
              <a:t>NAME- RAJEEV KUMAR PANDEY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47750"/>
          </a:xfrm>
        </p:spPr>
        <p:txBody>
          <a:bodyPr/>
          <a:lstStyle/>
          <a:p>
            <a:pPr algn="ctr"/>
            <a:r>
              <a:rPr lang="en-US" sz="4000">
                <a:latin typeface="+mn-lt"/>
              </a:rPr>
              <a:t>Suggestions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sz="2400" dirty="0"/>
              <a:t>CREDIT TO SOME PARTY IN UP</a:t>
            </a:r>
          </a:p>
          <a:p>
            <a:pPr marL="0" indent="0"/>
            <a:r>
              <a:rPr lang="en-US" sz="2400" dirty="0"/>
              <a:t>2) IF STOCK IN DEPOT LESS THAN SCHEME. KINDLY ALLOW THE SCHEME ON AVLB. QTY.</a:t>
            </a:r>
          </a:p>
          <a:p>
            <a:pPr marL="0" indent="0"/>
            <a:r>
              <a:rPr lang="en-US" sz="2400" dirty="0"/>
              <a:t>3) BULK SCHEME IN SOME PATENT PRODUCTS</a:t>
            </a:r>
          </a:p>
          <a:p>
            <a:pPr marL="0" indent="0"/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2319655"/>
          </a:xfrm>
        </p:spPr>
        <p:txBody>
          <a:bodyPr/>
          <a:lstStyle/>
          <a:p>
            <a:pPr algn="ctr"/>
            <a:r>
              <a:rPr lang="en-US" sz="4800" dirty="0">
                <a:latin typeface="+mn-lt"/>
              </a:rPr>
              <a:t>ACTIVITY PLAN 22-23 </a:t>
            </a:r>
            <a:br>
              <a:rPr lang="en-US" sz="4800" dirty="0">
                <a:latin typeface="+mn-lt"/>
              </a:rPr>
            </a:br>
            <a:r>
              <a:rPr lang="en-US" sz="2000" dirty="0">
                <a:latin typeface="+mn-lt"/>
              </a:rPr>
              <a:t>1)MEDICAL CAMP- 15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2)DOCTORS GIFT – 50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3) CME- 4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306309"/>
              </p:ext>
            </p:extLst>
          </p:nvPr>
        </p:nvGraphicFramePr>
        <p:xfrm>
          <a:off x="457200" y="1560871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ATUL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RISHIKESH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LUCKNOW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VARANASI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GORAKHPUR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ANJEET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KANPUR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26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000">
                <a:latin typeface="+mn-lt"/>
              </a:rPr>
              <a:t>New Vendors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250536"/>
              </p:ext>
            </p:extLst>
          </p:nvPr>
        </p:nvGraphicFramePr>
        <p:xfrm>
          <a:off x="457200" y="1600200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No. of 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ATUL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RISHIKESH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LUCKNOW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VARANASI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GORAKHPUR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ANJEET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KANPUR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000">
                <a:latin typeface="+mn-lt"/>
              </a:rPr>
              <a:t>5 lit can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261760"/>
              </p:ext>
            </p:extLst>
          </p:nvPr>
        </p:nvGraphicFramePr>
        <p:xfrm>
          <a:off x="457200" y="1600200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 of 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ATUL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RISHIKESH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VARANASI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97255"/>
          </a:xfrm>
        </p:spPr>
        <p:txBody>
          <a:bodyPr/>
          <a:lstStyle/>
          <a:p>
            <a:pPr algn="ctr"/>
            <a:r>
              <a:rPr lang="en-US" sz="4000">
                <a:latin typeface="+mn-lt"/>
              </a:rPr>
              <a:t>TOD Plan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8700"/>
            <a:ext cx="8229600" cy="1143000"/>
          </a:xfrm>
        </p:spPr>
        <p:txBody>
          <a:bodyPr/>
          <a:lstStyle/>
          <a:p>
            <a:pPr algn="ctr"/>
            <a:r>
              <a:rPr lang="en-US" sz="4800">
                <a:latin typeface="+mn-lt"/>
              </a:rPr>
              <a:t>Bulk Scheme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335"/>
              </p:ext>
            </p:extLst>
          </p:nvPr>
        </p:nvGraphicFramePr>
        <p:xfrm>
          <a:off x="381000" y="1981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 of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ATUL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RISHIKESH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LUCKNOW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VARANASI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GORAKHPUR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ANJEET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KANPUR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1450000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ctr"/>
            <a:r>
              <a:rPr lang="en-US" sz="4800">
                <a:latin typeface="+mn-lt"/>
              </a:rPr>
              <a:t>P5 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700060"/>
              </p:ext>
            </p:extLst>
          </p:nvPr>
        </p:nvGraphicFramePr>
        <p:xfrm>
          <a:off x="457200" y="1828800"/>
          <a:ext cx="82296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Mehanil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Thyrocalm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Br. Dhanthapala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Cardcalm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Vyoshadiguggulu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ATUL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ANJEET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4"/>
          <p:cNvSpPr/>
          <p:nvPr/>
        </p:nvSpPr>
        <p:spPr>
          <a:xfrm>
            <a:off x="1447800" y="1543050"/>
            <a:ext cx="7256780" cy="285750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200"/>
              <a:t>In box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35965"/>
          </a:xfrm>
        </p:spPr>
        <p:txBody>
          <a:bodyPr/>
          <a:lstStyle/>
          <a:p>
            <a:pPr algn="ctr"/>
            <a:r>
              <a:rPr lang="en-US" sz="4400">
                <a:latin typeface="+mn-lt"/>
              </a:rPr>
              <a:t>Activity Plan </a:t>
            </a:r>
            <a:r>
              <a:rPr lang="en-US" sz="2000">
                <a:latin typeface="+mn-lt"/>
              </a:rPr>
              <a:t>FSO wise - Q1</a:t>
            </a:r>
            <a:r>
              <a:rPr lang="en-US" sz="4400">
                <a:latin typeface="+mn-lt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857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400"/>
              <a:t>Medical camp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CME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Seminar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Stall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Doctor Gift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Print Media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Electronic Media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Branch Advertisement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Dealer/Distributor Promotion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Ayurveda College Activities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Others</a:t>
            </a:r>
          </a:p>
          <a:p>
            <a:pPr marL="457200" indent="-457200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CADC-74C5-4A09-93D6-0C58F18E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ACTIVITY PLAN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657A96-F69A-49B5-B2CB-5D8C04BD9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777989"/>
              </p:ext>
            </p:extLst>
          </p:nvPr>
        </p:nvGraphicFramePr>
        <p:xfrm>
          <a:off x="457200" y="1600200"/>
          <a:ext cx="8229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38408989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7476348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3884964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9072195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68255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H.Q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 GIFT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8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HARIDWAR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4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LUCKNOW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VARANASI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6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GORAKHPUR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4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KANPUR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0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1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663109"/>
      </p:ext>
    </p:extLst>
  </p:cSld>
  <p:clrMapOvr>
    <a:masterClrMapping/>
  </p:clrMapOvr>
</p:sld>
</file>

<file path=ppt/theme/theme1.xml><?xml version="1.0" encoding="utf-8"?>
<a:theme xmlns:a="http://schemas.openxmlformats.org/drawingml/2006/main" name="Green Color_3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9B7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 Black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9B7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een Color_4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9B7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 Black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9B7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een Color_5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9B7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 Black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9B7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reen Color_6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9B7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 Black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9B7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289</Words>
  <Application>Microsoft Office PowerPoint</Application>
  <PresentationFormat>On-screen Show (4:3)</PresentationFormat>
  <Paragraphs>193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Wingdings</vt:lpstr>
      <vt:lpstr>Green Color_3</vt:lpstr>
      <vt:lpstr>Green Color_4</vt:lpstr>
      <vt:lpstr>Green Color_5</vt:lpstr>
      <vt:lpstr>Green Color_6</vt:lpstr>
      <vt:lpstr>WELCOME</vt:lpstr>
      <vt:lpstr>ACTIVITY PLAN 22-23  1)MEDICAL CAMP- 15 2)DOCTORS GIFT – 50 3) CME- 4 </vt:lpstr>
      <vt:lpstr>New Vendors </vt:lpstr>
      <vt:lpstr>5 lit can  </vt:lpstr>
      <vt:lpstr>TOD Plan</vt:lpstr>
      <vt:lpstr>Bulk Scheme</vt:lpstr>
      <vt:lpstr>P5 Plan</vt:lpstr>
      <vt:lpstr>Activity Plan FSO wise - Q1 </vt:lpstr>
      <vt:lpstr>                   ACTIVITY PLAN</vt:lpstr>
      <vt:lpstr>Suggestions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vosadmin</dc:creator>
  <cp:lastModifiedBy>prachi pandey</cp:lastModifiedBy>
  <cp:revision>171</cp:revision>
  <dcterms:created xsi:type="dcterms:W3CDTF">2017-07-04T04:34:00Z</dcterms:created>
  <dcterms:modified xsi:type="dcterms:W3CDTF">2022-04-07T03:47:56Z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1033-11.2.0.11042</vt:lpwstr>
  </property>
  <property fmtid="{D5CDD505-2E9C-101B-9397-08002B2CF9AE}" pid="3" name="ICV">
    <vt:lpwstr>6FA03A1BEA4E4520BFBD39310EEE577D</vt:lpwstr>
  </property>
</Properties>
</file>