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  <p:sldId id="263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B9780-D60C-824F-69F6-A63268432048}" v="849" dt="2024-03-24T17:58:01.594"/>
    <p1510:client id="{9E647240-94AD-4A0F-B64B-7A99F84E520B}" v="2" dt="2024-03-24T17:00:19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0D6760-B377-4D2E-9AD7-578E6555ABC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BD2870-A338-4F92-B369-CD4745072F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Business users struggle with complex reporting tools, hindering their ability to generate customized reports.</a:t>
          </a:r>
          <a:endParaRPr lang="en-US"/>
        </a:p>
      </dgm:t>
    </dgm:pt>
    <dgm:pt modelId="{DA64651F-265A-46E5-945C-5273DDD61AD9}" type="parTrans" cxnId="{E99C86F1-38BC-4C5C-8D72-7464A284CD6D}">
      <dgm:prSet/>
      <dgm:spPr/>
      <dgm:t>
        <a:bodyPr/>
        <a:lstStyle/>
        <a:p>
          <a:endParaRPr lang="en-US"/>
        </a:p>
      </dgm:t>
    </dgm:pt>
    <dgm:pt modelId="{985D37E9-9C1A-4410-AFC8-35DEF7C92FFB}" type="sibTrans" cxnId="{E99C86F1-38BC-4C5C-8D72-7464A284CD6D}">
      <dgm:prSet/>
      <dgm:spPr/>
      <dgm:t>
        <a:bodyPr/>
        <a:lstStyle/>
        <a:p>
          <a:endParaRPr lang="en-US"/>
        </a:p>
      </dgm:t>
    </dgm:pt>
    <dgm:pt modelId="{7E69441F-4AB3-4E97-92BB-3AE42167F1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Existing systems require technical expertise, leading to delays in accessing critical information.</a:t>
          </a:r>
          <a:endParaRPr lang="en-US"/>
        </a:p>
      </dgm:t>
    </dgm:pt>
    <dgm:pt modelId="{0929D535-90EF-4CA1-9CC5-EF6B6AEC208A}" type="parTrans" cxnId="{2FDBE94B-E32A-4C00-8072-BCF2263D1BBD}">
      <dgm:prSet/>
      <dgm:spPr/>
      <dgm:t>
        <a:bodyPr/>
        <a:lstStyle/>
        <a:p>
          <a:endParaRPr lang="en-US"/>
        </a:p>
      </dgm:t>
    </dgm:pt>
    <dgm:pt modelId="{34384820-AC0A-4CE8-82D9-FCF657940803}" type="sibTrans" cxnId="{2FDBE94B-E32A-4C00-8072-BCF2263D1BBD}">
      <dgm:prSet/>
      <dgm:spPr/>
      <dgm:t>
        <a:bodyPr/>
        <a:lstStyle/>
        <a:p>
          <a:endParaRPr lang="en-US"/>
        </a:p>
      </dgm:t>
    </dgm:pt>
    <dgm:pt modelId="{BB5095D0-D651-4035-A1CA-012FD956B7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Lack of flexibility limits the ability to tailor reports to specific needs and requirements.</a:t>
          </a:r>
          <a:endParaRPr lang="en-US"/>
        </a:p>
      </dgm:t>
    </dgm:pt>
    <dgm:pt modelId="{F0BBE31E-F5B2-40EE-8EB0-5CA0B8CEF44A}" type="parTrans" cxnId="{E5FE83E7-2E97-47AC-BF13-A71BB81A6463}">
      <dgm:prSet/>
      <dgm:spPr/>
      <dgm:t>
        <a:bodyPr/>
        <a:lstStyle/>
        <a:p>
          <a:endParaRPr lang="en-US"/>
        </a:p>
      </dgm:t>
    </dgm:pt>
    <dgm:pt modelId="{73FCD571-DB52-4CF8-93FC-BDB38E70EF38}" type="sibTrans" cxnId="{E5FE83E7-2E97-47AC-BF13-A71BB81A6463}">
      <dgm:prSet/>
      <dgm:spPr/>
      <dgm:t>
        <a:bodyPr/>
        <a:lstStyle/>
        <a:p>
          <a:endParaRPr lang="en-US"/>
        </a:p>
      </dgm:t>
    </dgm:pt>
    <dgm:pt modelId="{CD656235-C545-4EB2-971B-C8401E13A1A8}" type="pres">
      <dgm:prSet presAssocID="{C60D6760-B377-4D2E-9AD7-578E6555ABC1}" presName="root" presStyleCnt="0">
        <dgm:presLayoutVars>
          <dgm:dir/>
          <dgm:resizeHandles val="exact"/>
        </dgm:presLayoutVars>
      </dgm:prSet>
      <dgm:spPr/>
    </dgm:pt>
    <dgm:pt modelId="{A9A5B9F4-3159-4730-BA18-33479263BA00}" type="pres">
      <dgm:prSet presAssocID="{86BD2870-A338-4F92-B369-CD4745072FF9}" presName="compNode" presStyleCnt="0"/>
      <dgm:spPr/>
    </dgm:pt>
    <dgm:pt modelId="{AA370208-03EE-44D3-BFF7-7D5BB89051DD}" type="pres">
      <dgm:prSet presAssocID="{86BD2870-A338-4F92-B369-CD4745072FF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828AF0B-9CEE-42B5-972B-B86F78875925}" type="pres">
      <dgm:prSet presAssocID="{86BD2870-A338-4F92-B369-CD4745072F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B7FF2BA-6133-4662-B19B-AE6EE7A82AF1}" type="pres">
      <dgm:prSet presAssocID="{86BD2870-A338-4F92-B369-CD4745072FF9}" presName="spaceRect" presStyleCnt="0"/>
      <dgm:spPr/>
    </dgm:pt>
    <dgm:pt modelId="{47D2244C-AF95-442B-8598-F6EDBB4306B3}" type="pres">
      <dgm:prSet presAssocID="{86BD2870-A338-4F92-B369-CD4745072FF9}" presName="textRect" presStyleLbl="revTx" presStyleIdx="0" presStyleCnt="3">
        <dgm:presLayoutVars>
          <dgm:chMax val="1"/>
          <dgm:chPref val="1"/>
        </dgm:presLayoutVars>
      </dgm:prSet>
      <dgm:spPr/>
    </dgm:pt>
    <dgm:pt modelId="{6885A0BD-F6B2-4B7C-A01C-B5B26F9B47E0}" type="pres">
      <dgm:prSet presAssocID="{985D37E9-9C1A-4410-AFC8-35DEF7C92FFB}" presName="sibTrans" presStyleCnt="0"/>
      <dgm:spPr/>
    </dgm:pt>
    <dgm:pt modelId="{3F7DA90A-31EA-4FFC-8DBA-F5D764D1A774}" type="pres">
      <dgm:prSet presAssocID="{7E69441F-4AB3-4E97-92BB-3AE42167F1B7}" presName="compNode" presStyleCnt="0"/>
      <dgm:spPr/>
    </dgm:pt>
    <dgm:pt modelId="{37B996B9-27FB-4B21-9929-DE77F3AE0E0D}" type="pres">
      <dgm:prSet presAssocID="{7E69441F-4AB3-4E97-92BB-3AE42167F1B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6BA556E-27E2-4B82-B46A-902574BC0583}" type="pres">
      <dgm:prSet presAssocID="{7E69441F-4AB3-4E97-92BB-3AE42167F1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A61976-4E2C-49F7-A9AB-22BB8F9C5E91}" type="pres">
      <dgm:prSet presAssocID="{7E69441F-4AB3-4E97-92BB-3AE42167F1B7}" presName="spaceRect" presStyleCnt="0"/>
      <dgm:spPr/>
    </dgm:pt>
    <dgm:pt modelId="{59478625-12D3-49BF-BCE8-42DC6E4A9FD0}" type="pres">
      <dgm:prSet presAssocID="{7E69441F-4AB3-4E97-92BB-3AE42167F1B7}" presName="textRect" presStyleLbl="revTx" presStyleIdx="1" presStyleCnt="3">
        <dgm:presLayoutVars>
          <dgm:chMax val="1"/>
          <dgm:chPref val="1"/>
        </dgm:presLayoutVars>
      </dgm:prSet>
      <dgm:spPr/>
    </dgm:pt>
    <dgm:pt modelId="{8CF69E2D-63E1-4B1B-A175-E67974DBAA1E}" type="pres">
      <dgm:prSet presAssocID="{34384820-AC0A-4CE8-82D9-FCF657940803}" presName="sibTrans" presStyleCnt="0"/>
      <dgm:spPr/>
    </dgm:pt>
    <dgm:pt modelId="{B498F131-70B0-400A-B7C4-13831B78AC79}" type="pres">
      <dgm:prSet presAssocID="{BB5095D0-D651-4035-A1CA-012FD956B7A6}" presName="compNode" presStyleCnt="0"/>
      <dgm:spPr/>
    </dgm:pt>
    <dgm:pt modelId="{3C601A14-E46B-423E-ABDF-9B169A63D946}" type="pres">
      <dgm:prSet presAssocID="{BB5095D0-D651-4035-A1CA-012FD956B7A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4F31839-2EE8-4CF4-8AD4-B45F7C4DE47E}" type="pres">
      <dgm:prSet presAssocID="{BB5095D0-D651-4035-A1CA-012FD956B7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D9D67B6-32B5-4B30-B21E-B70F61C2BF75}" type="pres">
      <dgm:prSet presAssocID="{BB5095D0-D651-4035-A1CA-012FD956B7A6}" presName="spaceRect" presStyleCnt="0"/>
      <dgm:spPr/>
    </dgm:pt>
    <dgm:pt modelId="{658B8676-4833-4123-9CBC-EACD5637FAAB}" type="pres">
      <dgm:prSet presAssocID="{BB5095D0-D651-4035-A1CA-012FD956B7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103B04-C1FC-4367-A265-4E300BE5A03F}" type="presOf" srcId="{C60D6760-B377-4D2E-9AD7-578E6555ABC1}" destId="{CD656235-C545-4EB2-971B-C8401E13A1A8}" srcOrd="0" destOrd="0" presId="urn:microsoft.com/office/officeart/2018/5/layout/IconLeafLabelList"/>
    <dgm:cxn modelId="{2FDBE94B-E32A-4C00-8072-BCF2263D1BBD}" srcId="{C60D6760-B377-4D2E-9AD7-578E6555ABC1}" destId="{7E69441F-4AB3-4E97-92BB-3AE42167F1B7}" srcOrd="1" destOrd="0" parTransId="{0929D535-90EF-4CA1-9CC5-EF6B6AEC208A}" sibTransId="{34384820-AC0A-4CE8-82D9-FCF657940803}"/>
    <dgm:cxn modelId="{06C1B8A9-4A6C-4EA8-B502-F406818FDCA4}" type="presOf" srcId="{7E69441F-4AB3-4E97-92BB-3AE42167F1B7}" destId="{59478625-12D3-49BF-BCE8-42DC6E4A9FD0}" srcOrd="0" destOrd="0" presId="urn:microsoft.com/office/officeart/2018/5/layout/IconLeafLabelList"/>
    <dgm:cxn modelId="{202CABDD-C63E-4A6B-BF12-FA31DEDC67BA}" type="presOf" srcId="{BB5095D0-D651-4035-A1CA-012FD956B7A6}" destId="{658B8676-4833-4123-9CBC-EACD5637FAAB}" srcOrd="0" destOrd="0" presId="urn:microsoft.com/office/officeart/2018/5/layout/IconLeafLabelList"/>
    <dgm:cxn modelId="{E5FE83E7-2E97-47AC-BF13-A71BB81A6463}" srcId="{C60D6760-B377-4D2E-9AD7-578E6555ABC1}" destId="{BB5095D0-D651-4035-A1CA-012FD956B7A6}" srcOrd="2" destOrd="0" parTransId="{F0BBE31E-F5B2-40EE-8EB0-5CA0B8CEF44A}" sibTransId="{73FCD571-DB52-4CF8-93FC-BDB38E70EF38}"/>
    <dgm:cxn modelId="{E99C86F1-38BC-4C5C-8D72-7464A284CD6D}" srcId="{C60D6760-B377-4D2E-9AD7-578E6555ABC1}" destId="{86BD2870-A338-4F92-B369-CD4745072FF9}" srcOrd="0" destOrd="0" parTransId="{DA64651F-265A-46E5-945C-5273DDD61AD9}" sibTransId="{985D37E9-9C1A-4410-AFC8-35DEF7C92FFB}"/>
    <dgm:cxn modelId="{D134A9F1-9715-4106-A441-CED17CC8631B}" type="presOf" srcId="{86BD2870-A338-4F92-B369-CD4745072FF9}" destId="{47D2244C-AF95-442B-8598-F6EDBB4306B3}" srcOrd="0" destOrd="0" presId="urn:microsoft.com/office/officeart/2018/5/layout/IconLeafLabelList"/>
    <dgm:cxn modelId="{F929E722-4454-4CDC-B3C1-360F68C80178}" type="presParOf" srcId="{CD656235-C545-4EB2-971B-C8401E13A1A8}" destId="{A9A5B9F4-3159-4730-BA18-33479263BA00}" srcOrd="0" destOrd="0" presId="urn:microsoft.com/office/officeart/2018/5/layout/IconLeafLabelList"/>
    <dgm:cxn modelId="{CB805F8F-DAFD-41B8-862E-74A90DA9A784}" type="presParOf" srcId="{A9A5B9F4-3159-4730-BA18-33479263BA00}" destId="{AA370208-03EE-44D3-BFF7-7D5BB89051DD}" srcOrd="0" destOrd="0" presId="urn:microsoft.com/office/officeart/2018/5/layout/IconLeafLabelList"/>
    <dgm:cxn modelId="{60104485-99BE-4318-8216-5710B769E14C}" type="presParOf" srcId="{A9A5B9F4-3159-4730-BA18-33479263BA00}" destId="{D828AF0B-9CEE-42B5-972B-B86F78875925}" srcOrd="1" destOrd="0" presId="urn:microsoft.com/office/officeart/2018/5/layout/IconLeafLabelList"/>
    <dgm:cxn modelId="{F578A76E-6ED4-4094-9F59-3184AE00FEAF}" type="presParOf" srcId="{A9A5B9F4-3159-4730-BA18-33479263BA00}" destId="{CB7FF2BA-6133-4662-B19B-AE6EE7A82AF1}" srcOrd="2" destOrd="0" presId="urn:microsoft.com/office/officeart/2018/5/layout/IconLeafLabelList"/>
    <dgm:cxn modelId="{90242F26-1438-4E27-9CA7-10D885DCC0DD}" type="presParOf" srcId="{A9A5B9F4-3159-4730-BA18-33479263BA00}" destId="{47D2244C-AF95-442B-8598-F6EDBB4306B3}" srcOrd="3" destOrd="0" presId="urn:microsoft.com/office/officeart/2018/5/layout/IconLeafLabelList"/>
    <dgm:cxn modelId="{A04F58E4-7691-4A4A-ABFF-AB00AD6A2B2E}" type="presParOf" srcId="{CD656235-C545-4EB2-971B-C8401E13A1A8}" destId="{6885A0BD-F6B2-4B7C-A01C-B5B26F9B47E0}" srcOrd="1" destOrd="0" presId="urn:microsoft.com/office/officeart/2018/5/layout/IconLeafLabelList"/>
    <dgm:cxn modelId="{3CF50A85-D4D2-4659-9000-058C915FCD80}" type="presParOf" srcId="{CD656235-C545-4EB2-971B-C8401E13A1A8}" destId="{3F7DA90A-31EA-4FFC-8DBA-F5D764D1A774}" srcOrd="2" destOrd="0" presId="urn:microsoft.com/office/officeart/2018/5/layout/IconLeafLabelList"/>
    <dgm:cxn modelId="{578F2C78-1A41-416A-A5DB-6D7A1F37D51C}" type="presParOf" srcId="{3F7DA90A-31EA-4FFC-8DBA-F5D764D1A774}" destId="{37B996B9-27FB-4B21-9929-DE77F3AE0E0D}" srcOrd="0" destOrd="0" presId="urn:microsoft.com/office/officeart/2018/5/layout/IconLeafLabelList"/>
    <dgm:cxn modelId="{C0B27AB4-7302-477D-AEBA-6F5E70F2593D}" type="presParOf" srcId="{3F7DA90A-31EA-4FFC-8DBA-F5D764D1A774}" destId="{F6BA556E-27E2-4B82-B46A-902574BC0583}" srcOrd="1" destOrd="0" presId="urn:microsoft.com/office/officeart/2018/5/layout/IconLeafLabelList"/>
    <dgm:cxn modelId="{60363AB0-0130-4D20-B2AF-D53A91AF07F3}" type="presParOf" srcId="{3F7DA90A-31EA-4FFC-8DBA-F5D764D1A774}" destId="{7AA61976-4E2C-49F7-A9AB-22BB8F9C5E91}" srcOrd="2" destOrd="0" presId="urn:microsoft.com/office/officeart/2018/5/layout/IconLeafLabelList"/>
    <dgm:cxn modelId="{753A4F9C-1730-46EA-96C2-9B4107746C0A}" type="presParOf" srcId="{3F7DA90A-31EA-4FFC-8DBA-F5D764D1A774}" destId="{59478625-12D3-49BF-BCE8-42DC6E4A9FD0}" srcOrd="3" destOrd="0" presId="urn:microsoft.com/office/officeart/2018/5/layout/IconLeafLabelList"/>
    <dgm:cxn modelId="{4A5585A6-7B84-4C16-A61E-394F9DA68FB4}" type="presParOf" srcId="{CD656235-C545-4EB2-971B-C8401E13A1A8}" destId="{8CF69E2D-63E1-4B1B-A175-E67974DBAA1E}" srcOrd="3" destOrd="0" presId="urn:microsoft.com/office/officeart/2018/5/layout/IconLeafLabelList"/>
    <dgm:cxn modelId="{23520951-C447-4E25-8BE6-825947E2C8CB}" type="presParOf" srcId="{CD656235-C545-4EB2-971B-C8401E13A1A8}" destId="{B498F131-70B0-400A-B7C4-13831B78AC79}" srcOrd="4" destOrd="0" presId="urn:microsoft.com/office/officeart/2018/5/layout/IconLeafLabelList"/>
    <dgm:cxn modelId="{ECDEA988-30CC-4383-B257-927BC537D22D}" type="presParOf" srcId="{B498F131-70B0-400A-B7C4-13831B78AC79}" destId="{3C601A14-E46B-423E-ABDF-9B169A63D946}" srcOrd="0" destOrd="0" presId="urn:microsoft.com/office/officeart/2018/5/layout/IconLeafLabelList"/>
    <dgm:cxn modelId="{ACA7BD1A-A3AC-4530-B41A-6A83C237FFFE}" type="presParOf" srcId="{B498F131-70B0-400A-B7C4-13831B78AC79}" destId="{04F31839-2EE8-4CF4-8AD4-B45F7C4DE47E}" srcOrd="1" destOrd="0" presId="urn:microsoft.com/office/officeart/2018/5/layout/IconLeafLabelList"/>
    <dgm:cxn modelId="{D974ECFA-279A-47A9-93E7-581B3EE672DF}" type="presParOf" srcId="{B498F131-70B0-400A-B7C4-13831B78AC79}" destId="{0D9D67B6-32B5-4B30-B21E-B70F61C2BF75}" srcOrd="2" destOrd="0" presId="urn:microsoft.com/office/officeart/2018/5/layout/IconLeafLabelList"/>
    <dgm:cxn modelId="{1B86E169-AB59-430B-9C7D-DE23249D6B33}" type="presParOf" srcId="{B498F131-70B0-400A-B7C4-13831B78AC79}" destId="{658B8676-4833-4123-9CBC-EACD5637FAA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611BE5-774A-462F-8329-4F26402F0CF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269265-0F13-4A64-8043-A5C32EF58C74}">
      <dgm:prSet/>
      <dgm:spPr/>
      <dgm:t>
        <a:bodyPr/>
        <a:lstStyle/>
        <a:p>
          <a:r>
            <a:rPr lang="en-US" b="0" i="0"/>
            <a:t>Proposal: Flexible reporting chat solution powered by LLM and Language Chains.</a:t>
          </a:r>
          <a:endParaRPr lang="en-US"/>
        </a:p>
      </dgm:t>
    </dgm:pt>
    <dgm:pt modelId="{DD20E94E-4181-4F31-A6BE-D33854DE03D0}" type="parTrans" cxnId="{8A303EAF-6953-4A0E-A2E7-A38B42B698D8}">
      <dgm:prSet/>
      <dgm:spPr/>
      <dgm:t>
        <a:bodyPr/>
        <a:lstStyle/>
        <a:p>
          <a:endParaRPr lang="en-US"/>
        </a:p>
      </dgm:t>
    </dgm:pt>
    <dgm:pt modelId="{24FA5D59-E315-4A78-9CEF-2BCA2DCA463D}" type="sibTrans" cxnId="{8A303EAF-6953-4A0E-A2E7-A38B42B698D8}">
      <dgm:prSet/>
      <dgm:spPr/>
      <dgm:t>
        <a:bodyPr/>
        <a:lstStyle/>
        <a:p>
          <a:endParaRPr lang="en-US"/>
        </a:p>
      </dgm:t>
    </dgm:pt>
    <dgm:pt modelId="{A101D852-7BEF-49DB-ADA2-FCC8C9753BD0}">
      <dgm:prSet/>
      <dgm:spPr/>
      <dgm:t>
        <a:bodyPr/>
        <a:lstStyle/>
        <a:p>
          <a:r>
            <a:rPr lang="en-US" b="0" i="0"/>
            <a:t>Empowers business users to easily create, modify, and customize reports without technical expertise.</a:t>
          </a:r>
          <a:endParaRPr lang="en-US"/>
        </a:p>
      </dgm:t>
    </dgm:pt>
    <dgm:pt modelId="{9E171458-715B-4A21-BC5B-E1EED405F0CC}" type="parTrans" cxnId="{C46237B6-014A-4E75-88BE-11E6E609B59F}">
      <dgm:prSet/>
      <dgm:spPr/>
      <dgm:t>
        <a:bodyPr/>
        <a:lstStyle/>
        <a:p>
          <a:endParaRPr lang="en-US"/>
        </a:p>
      </dgm:t>
    </dgm:pt>
    <dgm:pt modelId="{9F1A3C33-49EA-4B60-8A0F-BA77FEFDB395}" type="sibTrans" cxnId="{C46237B6-014A-4E75-88BE-11E6E609B59F}">
      <dgm:prSet/>
      <dgm:spPr/>
      <dgm:t>
        <a:bodyPr/>
        <a:lstStyle/>
        <a:p>
          <a:endParaRPr lang="en-US"/>
        </a:p>
      </dgm:t>
    </dgm:pt>
    <dgm:pt modelId="{7497962C-4D55-4ABE-9015-D346C5495BAE}">
      <dgm:prSet/>
      <dgm:spPr/>
      <dgm:t>
        <a:bodyPr/>
        <a:lstStyle/>
        <a:p>
          <a:r>
            <a:rPr lang="en-US" b="0" i="0"/>
            <a:t>Provides intuitive and user-friendly interface for conversational interaction.</a:t>
          </a:r>
          <a:endParaRPr lang="en-US"/>
        </a:p>
      </dgm:t>
    </dgm:pt>
    <dgm:pt modelId="{D5FB15A4-FA58-4CEF-80CE-588C76EC2D86}" type="parTrans" cxnId="{01827202-B2B0-47B7-B12D-434CDAF990D1}">
      <dgm:prSet/>
      <dgm:spPr/>
      <dgm:t>
        <a:bodyPr/>
        <a:lstStyle/>
        <a:p>
          <a:endParaRPr lang="en-US"/>
        </a:p>
      </dgm:t>
    </dgm:pt>
    <dgm:pt modelId="{E87C8540-4CCE-4DB3-B28A-B181769433FD}" type="sibTrans" cxnId="{01827202-B2B0-47B7-B12D-434CDAF990D1}">
      <dgm:prSet/>
      <dgm:spPr/>
      <dgm:t>
        <a:bodyPr/>
        <a:lstStyle/>
        <a:p>
          <a:endParaRPr lang="en-US"/>
        </a:p>
      </dgm:t>
    </dgm:pt>
    <dgm:pt modelId="{3404FC6F-230A-438C-9604-8BCAC344C043}">
      <dgm:prSet/>
      <dgm:spPr/>
      <dgm:t>
        <a:bodyPr/>
        <a:lstStyle/>
        <a:p>
          <a:r>
            <a:rPr lang="en-US" b="0" i="0"/>
            <a:t>Prioriti</a:t>
          </a:r>
          <a:r>
            <a:rPr lang="en-US"/>
            <a:t>zes privacy concerns by restricting LLM’s access to sensitive data</a:t>
          </a:r>
        </a:p>
      </dgm:t>
    </dgm:pt>
    <dgm:pt modelId="{C14A21B3-2C58-4456-8D25-449930187631}" type="parTrans" cxnId="{5135B74D-158A-4009-B566-D403AC633D83}">
      <dgm:prSet/>
      <dgm:spPr/>
      <dgm:t>
        <a:bodyPr/>
        <a:lstStyle/>
        <a:p>
          <a:endParaRPr lang="en-US"/>
        </a:p>
      </dgm:t>
    </dgm:pt>
    <dgm:pt modelId="{E266ABBF-FA7E-4BA4-A74B-1B2914A522D0}" type="sibTrans" cxnId="{5135B74D-158A-4009-B566-D403AC633D83}">
      <dgm:prSet/>
      <dgm:spPr/>
      <dgm:t>
        <a:bodyPr/>
        <a:lstStyle/>
        <a:p>
          <a:endParaRPr lang="en-US"/>
        </a:p>
      </dgm:t>
    </dgm:pt>
    <dgm:pt modelId="{D4BEB357-E902-4E6E-A4F4-6214A470F7AA}">
      <dgm:prSet/>
      <dgm:spPr/>
      <dgm:t>
        <a:bodyPr/>
        <a:lstStyle/>
        <a:p>
          <a:r>
            <a:rPr lang="en-US" b="0" i="0"/>
            <a:t>Better than other solutions by reducing computational power using LLM APIs</a:t>
          </a:r>
          <a:endParaRPr lang="en-US"/>
        </a:p>
      </dgm:t>
    </dgm:pt>
    <dgm:pt modelId="{A0147F28-68EB-4A3F-9D11-8E83564B7D7E}" type="parTrans" cxnId="{28E0B287-6094-4EF0-9FFA-29819B4344ED}">
      <dgm:prSet/>
      <dgm:spPr/>
      <dgm:t>
        <a:bodyPr/>
        <a:lstStyle/>
        <a:p>
          <a:endParaRPr lang="en-US"/>
        </a:p>
      </dgm:t>
    </dgm:pt>
    <dgm:pt modelId="{614C9DA0-94AC-4616-8DC6-FADA152EBE08}" type="sibTrans" cxnId="{28E0B287-6094-4EF0-9FFA-29819B4344ED}">
      <dgm:prSet/>
      <dgm:spPr/>
      <dgm:t>
        <a:bodyPr/>
        <a:lstStyle/>
        <a:p>
          <a:endParaRPr lang="en-US"/>
        </a:p>
      </dgm:t>
    </dgm:pt>
    <dgm:pt modelId="{97648696-4076-4AFF-B0A4-14C83102394E}" type="pres">
      <dgm:prSet presAssocID="{08611BE5-774A-462F-8329-4F26402F0CF6}" presName="vert0" presStyleCnt="0">
        <dgm:presLayoutVars>
          <dgm:dir/>
          <dgm:animOne val="branch"/>
          <dgm:animLvl val="lvl"/>
        </dgm:presLayoutVars>
      </dgm:prSet>
      <dgm:spPr/>
    </dgm:pt>
    <dgm:pt modelId="{01D538AE-FBE0-4898-84CD-3B0DF61F4789}" type="pres">
      <dgm:prSet presAssocID="{08269265-0F13-4A64-8043-A5C32EF58C74}" presName="thickLine" presStyleLbl="alignNode1" presStyleIdx="0" presStyleCnt="5"/>
      <dgm:spPr/>
    </dgm:pt>
    <dgm:pt modelId="{1577D85B-1213-4B19-AC45-09093FECC8EC}" type="pres">
      <dgm:prSet presAssocID="{08269265-0F13-4A64-8043-A5C32EF58C74}" presName="horz1" presStyleCnt="0"/>
      <dgm:spPr/>
    </dgm:pt>
    <dgm:pt modelId="{69C70FE4-4E67-4197-B45D-3FDD34D97D1E}" type="pres">
      <dgm:prSet presAssocID="{08269265-0F13-4A64-8043-A5C32EF58C74}" presName="tx1" presStyleLbl="revTx" presStyleIdx="0" presStyleCnt="5"/>
      <dgm:spPr/>
    </dgm:pt>
    <dgm:pt modelId="{E06660F1-3274-42B0-BDBB-6B4E30B97C46}" type="pres">
      <dgm:prSet presAssocID="{08269265-0F13-4A64-8043-A5C32EF58C74}" presName="vert1" presStyleCnt="0"/>
      <dgm:spPr/>
    </dgm:pt>
    <dgm:pt modelId="{D9654446-179B-467F-AFDE-946AC1CCE292}" type="pres">
      <dgm:prSet presAssocID="{A101D852-7BEF-49DB-ADA2-FCC8C9753BD0}" presName="thickLine" presStyleLbl="alignNode1" presStyleIdx="1" presStyleCnt="5"/>
      <dgm:spPr/>
    </dgm:pt>
    <dgm:pt modelId="{375E0C66-F940-484E-B3CC-34853601E56A}" type="pres">
      <dgm:prSet presAssocID="{A101D852-7BEF-49DB-ADA2-FCC8C9753BD0}" presName="horz1" presStyleCnt="0"/>
      <dgm:spPr/>
    </dgm:pt>
    <dgm:pt modelId="{495AF02C-9420-4AC2-ADA0-8D514E3A3E07}" type="pres">
      <dgm:prSet presAssocID="{A101D852-7BEF-49DB-ADA2-FCC8C9753BD0}" presName="tx1" presStyleLbl="revTx" presStyleIdx="1" presStyleCnt="5"/>
      <dgm:spPr/>
    </dgm:pt>
    <dgm:pt modelId="{04C4B130-D6AA-4AB6-86E7-23C729B537EF}" type="pres">
      <dgm:prSet presAssocID="{A101D852-7BEF-49DB-ADA2-FCC8C9753BD0}" presName="vert1" presStyleCnt="0"/>
      <dgm:spPr/>
    </dgm:pt>
    <dgm:pt modelId="{0BB014E1-B026-456C-871E-E9E6284B1F4B}" type="pres">
      <dgm:prSet presAssocID="{7497962C-4D55-4ABE-9015-D346C5495BAE}" presName="thickLine" presStyleLbl="alignNode1" presStyleIdx="2" presStyleCnt="5"/>
      <dgm:spPr/>
    </dgm:pt>
    <dgm:pt modelId="{B74FD372-6563-443E-925B-4BEE7DD8442E}" type="pres">
      <dgm:prSet presAssocID="{7497962C-4D55-4ABE-9015-D346C5495BAE}" presName="horz1" presStyleCnt="0"/>
      <dgm:spPr/>
    </dgm:pt>
    <dgm:pt modelId="{9234B2A5-1777-4EF7-81FF-2B46BC0B6376}" type="pres">
      <dgm:prSet presAssocID="{7497962C-4D55-4ABE-9015-D346C5495BAE}" presName="tx1" presStyleLbl="revTx" presStyleIdx="2" presStyleCnt="5"/>
      <dgm:spPr/>
    </dgm:pt>
    <dgm:pt modelId="{FC131D8B-7699-4E8A-8F73-9A8525A33D4F}" type="pres">
      <dgm:prSet presAssocID="{7497962C-4D55-4ABE-9015-D346C5495BAE}" presName="vert1" presStyleCnt="0"/>
      <dgm:spPr/>
    </dgm:pt>
    <dgm:pt modelId="{91CAA86A-AE83-4067-8C22-2F22400BAAE3}" type="pres">
      <dgm:prSet presAssocID="{3404FC6F-230A-438C-9604-8BCAC344C043}" presName="thickLine" presStyleLbl="alignNode1" presStyleIdx="3" presStyleCnt="5"/>
      <dgm:spPr/>
    </dgm:pt>
    <dgm:pt modelId="{C4806ED5-16C1-4F08-83A2-EDD9590398B7}" type="pres">
      <dgm:prSet presAssocID="{3404FC6F-230A-438C-9604-8BCAC344C043}" presName="horz1" presStyleCnt="0"/>
      <dgm:spPr/>
    </dgm:pt>
    <dgm:pt modelId="{89898C43-4F76-45F0-B8EF-DF92969152CD}" type="pres">
      <dgm:prSet presAssocID="{3404FC6F-230A-438C-9604-8BCAC344C043}" presName="tx1" presStyleLbl="revTx" presStyleIdx="3" presStyleCnt="5"/>
      <dgm:spPr/>
    </dgm:pt>
    <dgm:pt modelId="{E28B58D7-A21D-4CB5-AE99-4DD5233F1181}" type="pres">
      <dgm:prSet presAssocID="{3404FC6F-230A-438C-9604-8BCAC344C043}" presName="vert1" presStyleCnt="0"/>
      <dgm:spPr/>
    </dgm:pt>
    <dgm:pt modelId="{23678B78-9EC2-4464-ACF4-EC3BDE4B9D42}" type="pres">
      <dgm:prSet presAssocID="{D4BEB357-E902-4E6E-A4F4-6214A470F7AA}" presName="thickLine" presStyleLbl="alignNode1" presStyleIdx="4" presStyleCnt="5"/>
      <dgm:spPr/>
    </dgm:pt>
    <dgm:pt modelId="{0405E59E-70A0-48E2-BEED-C83995569E71}" type="pres">
      <dgm:prSet presAssocID="{D4BEB357-E902-4E6E-A4F4-6214A470F7AA}" presName="horz1" presStyleCnt="0"/>
      <dgm:spPr/>
    </dgm:pt>
    <dgm:pt modelId="{22E79D2F-7B34-467D-9381-E56E3DB0D61E}" type="pres">
      <dgm:prSet presAssocID="{D4BEB357-E902-4E6E-A4F4-6214A470F7AA}" presName="tx1" presStyleLbl="revTx" presStyleIdx="4" presStyleCnt="5"/>
      <dgm:spPr/>
    </dgm:pt>
    <dgm:pt modelId="{DA4FB423-0816-4B71-9E7A-E4F39B8239FD}" type="pres">
      <dgm:prSet presAssocID="{D4BEB357-E902-4E6E-A4F4-6214A470F7AA}" presName="vert1" presStyleCnt="0"/>
      <dgm:spPr/>
    </dgm:pt>
  </dgm:ptLst>
  <dgm:cxnLst>
    <dgm:cxn modelId="{01827202-B2B0-47B7-B12D-434CDAF990D1}" srcId="{08611BE5-774A-462F-8329-4F26402F0CF6}" destId="{7497962C-4D55-4ABE-9015-D346C5495BAE}" srcOrd="2" destOrd="0" parTransId="{D5FB15A4-FA58-4CEF-80CE-588C76EC2D86}" sibTransId="{E87C8540-4CCE-4DB3-B28A-B181769433FD}"/>
    <dgm:cxn modelId="{72109335-D1F9-4F56-B158-5FDAD9AFE7E7}" type="presOf" srcId="{08611BE5-774A-462F-8329-4F26402F0CF6}" destId="{97648696-4076-4AFF-B0A4-14C83102394E}" srcOrd="0" destOrd="0" presId="urn:microsoft.com/office/officeart/2008/layout/LinedList"/>
    <dgm:cxn modelId="{0B586865-3923-4FC5-BD37-3D9917C4407E}" type="presOf" srcId="{D4BEB357-E902-4E6E-A4F4-6214A470F7AA}" destId="{22E79D2F-7B34-467D-9381-E56E3DB0D61E}" srcOrd="0" destOrd="0" presId="urn:microsoft.com/office/officeart/2008/layout/LinedList"/>
    <dgm:cxn modelId="{5135B74D-158A-4009-B566-D403AC633D83}" srcId="{08611BE5-774A-462F-8329-4F26402F0CF6}" destId="{3404FC6F-230A-438C-9604-8BCAC344C043}" srcOrd="3" destOrd="0" parTransId="{C14A21B3-2C58-4456-8D25-449930187631}" sibTransId="{E266ABBF-FA7E-4BA4-A74B-1B2914A522D0}"/>
    <dgm:cxn modelId="{FA4C8E53-754A-4A47-8369-195F0304ED03}" type="presOf" srcId="{08269265-0F13-4A64-8043-A5C32EF58C74}" destId="{69C70FE4-4E67-4197-B45D-3FDD34D97D1E}" srcOrd="0" destOrd="0" presId="urn:microsoft.com/office/officeart/2008/layout/LinedList"/>
    <dgm:cxn modelId="{94B68678-5EFD-40AE-921E-6E6D6BA7276E}" type="presOf" srcId="{A101D852-7BEF-49DB-ADA2-FCC8C9753BD0}" destId="{495AF02C-9420-4AC2-ADA0-8D514E3A3E07}" srcOrd="0" destOrd="0" presId="urn:microsoft.com/office/officeart/2008/layout/LinedList"/>
    <dgm:cxn modelId="{A3010D59-0A05-4A97-A97D-FC999365DA9B}" type="presOf" srcId="{3404FC6F-230A-438C-9604-8BCAC344C043}" destId="{89898C43-4F76-45F0-B8EF-DF92969152CD}" srcOrd="0" destOrd="0" presId="urn:microsoft.com/office/officeart/2008/layout/LinedList"/>
    <dgm:cxn modelId="{28E0B287-6094-4EF0-9FFA-29819B4344ED}" srcId="{08611BE5-774A-462F-8329-4F26402F0CF6}" destId="{D4BEB357-E902-4E6E-A4F4-6214A470F7AA}" srcOrd="4" destOrd="0" parTransId="{A0147F28-68EB-4A3F-9D11-8E83564B7D7E}" sibTransId="{614C9DA0-94AC-4616-8DC6-FADA152EBE08}"/>
    <dgm:cxn modelId="{8A303EAF-6953-4A0E-A2E7-A38B42B698D8}" srcId="{08611BE5-774A-462F-8329-4F26402F0CF6}" destId="{08269265-0F13-4A64-8043-A5C32EF58C74}" srcOrd="0" destOrd="0" parTransId="{DD20E94E-4181-4F31-A6BE-D33854DE03D0}" sibTransId="{24FA5D59-E315-4A78-9CEF-2BCA2DCA463D}"/>
    <dgm:cxn modelId="{C46237B6-014A-4E75-88BE-11E6E609B59F}" srcId="{08611BE5-774A-462F-8329-4F26402F0CF6}" destId="{A101D852-7BEF-49DB-ADA2-FCC8C9753BD0}" srcOrd="1" destOrd="0" parTransId="{9E171458-715B-4A21-BC5B-E1EED405F0CC}" sibTransId="{9F1A3C33-49EA-4B60-8A0F-BA77FEFDB395}"/>
    <dgm:cxn modelId="{E17533D2-D511-4C31-AF5C-AD93097CD56D}" type="presOf" srcId="{7497962C-4D55-4ABE-9015-D346C5495BAE}" destId="{9234B2A5-1777-4EF7-81FF-2B46BC0B6376}" srcOrd="0" destOrd="0" presId="urn:microsoft.com/office/officeart/2008/layout/LinedList"/>
    <dgm:cxn modelId="{6F4A55B0-9F6C-4D83-A1F3-B0E17BF7A553}" type="presParOf" srcId="{97648696-4076-4AFF-B0A4-14C83102394E}" destId="{01D538AE-FBE0-4898-84CD-3B0DF61F4789}" srcOrd="0" destOrd="0" presId="urn:microsoft.com/office/officeart/2008/layout/LinedList"/>
    <dgm:cxn modelId="{E44451F6-C8E7-47EF-8B65-10E4087D3491}" type="presParOf" srcId="{97648696-4076-4AFF-B0A4-14C83102394E}" destId="{1577D85B-1213-4B19-AC45-09093FECC8EC}" srcOrd="1" destOrd="0" presId="urn:microsoft.com/office/officeart/2008/layout/LinedList"/>
    <dgm:cxn modelId="{7FCA636A-292B-4942-8063-160CF128D254}" type="presParOf" srcId="{1577D85B-1213-4B19-AC45-09093FECC8EC}" destId="{69C70FE4-4E67-4197-B45D-3FDD34D97D1E}" srcOrd="0" destOrd="0" presId="urn:microsoft.com/office/officeart/2008/layout/LinedList"/>
    <dgm:cxn modelId="{3C1CC3C2-294A-49D9-9FF4-0855FB6DA1F7}" type="presParOf" srcId="{1577D85B-1213-4B19-AC45-09093FECC8EC}" destId="{E06660F1-3274-42B0-BDBB-6B4E30B97C46}" srcOrd="1" destOrd="0" presId="urn:microsoft.com/office/officeart/2008/layout/LinedList"/>
    <dgm:cxn modelId="{412BDF3A-B4DF-4F76-8FBE-817AE337FBE5}" type="presParOf" srcId="{97648696-4076-4AFF-B0A4-14C83102394E}" destId="{D9654446-179B-467F-AFDE-946AC1CCE292}" srcOrd="2" destOrd="0" presId="urn:microsoft.com/office/officeart/2008/layout/LinedList"/>
    <dgm:cxn modelId="{0C7955CC-0D4A-4C6E-BA27-B1BF9E10F019}" type="presParOf" srcId="{97648696-4076-4AFF-B0A4-14C83102394E}" destId="{375E0C66-F940-484E-B3CC-34853601E56A}" srcOrd="3" destOrd="0" presId="urn:microsoft.com/office/officeart/2008/layout/LinedList"/>
    <dgm:cxn modelId="{4D79D8A5-F116-4C32-A4F8-691B6B84C425}" type="presParOf" srcId="{375E0C66-F940-484E-B3CC-34853601E56A}" destId="{495AF02C-9420-4AC2-ADA0-8D514E3A3E07}" srcOrd="0" destOrd="0" presId="urn:microsoft.com/office/officeart/2008/layout/LinedList"/>
    <dgm:cxn modelId="{5BC7E0B2-A38A-4AA9-9674-ED41A0304889}" type="presParOf" srcId="{375E0C66-F940-484E-B3CC-34853601E56A}" destId="{04C4B130-D6AA-4AB6-86E7-23C729B537EF}" srcOrd="1" destOrd="0" presId="urn:microsoft.com/office/officeart/2008/layout/LinedList"/>
    <dgm:cxn modelId="{CD4A5D92-5571-4972-A881-EDEA8E3FE785}" type="presParOf" srcId="{97648696-4076-4AFF-B0A4-14C83102394E}" destId="{0BB014E1-B026-456C-871E-E9E6284B1F4B}" srcOrd="4" destOrd="0" presId="urn:microsoft.com/office/officeart/2008/layout/LinedList"/>
    <dgm:cxn modelId="{254F1035-C45D-49EB-AF86-6BBD8FD00E45}" type="presParOf" srcId="{97648696-4076-4AFF-B0A4-14C83102394E}" destId="{B74FD372-6563-443E-925B-4BEE7DD8442E}" srcOrd="5" destOrd="0" presId="urn:microsoft.com/office/officeart/2008/layout/LinedList"/>
    <dgm:cxn modelId="{FFD1C83F-34F5-4420-AF89-D36D62AFBC25}" type="presParOf" srcId="{B74FD372-6563-443E-925B-4BEE7DD8442E}" destId="{9234B2A5-1777-4EF7-81FF-2B46BC0B6376}" srcOrd="0" destOrd="0" presId="urn:microsoft.com/office/officeart/2008/layout/LinedList"/>
    <dgm:cxn modelId="{CA8A74F1-5924-4D36-B845-3D09632146EF}" type="presParOf" srcId="{B74FD372-6563-443E-925B-4BEE7DD8442E}" destId="{FC131D8B-7699-4E8A-8F73-9A8525A33D4F}" srcOrd="1" destOrd="0" presId="urn:microsoft.com/office/officeart/2008/layout/LinedList"/>
    <dgm:cxn modelId="{5FAC563C-932F-484C-9267-46815971CEE4}" type="presParOf" srcId="{97648696-4076-4AFF-B0A4-14C83102394E}" destId="{91CAA86A-AE83-4067-8C22-2F22400BAAE3}" srcOrd="6" destOrd="0" presId="urn:microsoft.com/office/officeart/2008/layout/LinedList"/>
    <dgm:cxn modelId="{E1E2BC1E-2E0D-4E6E-BDE6-B10943E397F8}" type="presParOf" srcId="{97648696-4076-4AFF-B0A4-14C83102394E}" destId="{C4806ED5-16C1-4F08-83A2-EDD9590398B7}" srcOrd="7" destOrd="0" presId="urn:microsoft.com/office/officeart/2008/layout/LinedList"/>
    <dgm:cxn modelId="{E0856FA2-8F2F-4861-8A8A-D78ABE17C706}" type="presParOf" srcId="{C4806ED5-16C1-4F08-83A2-EDD9590398B7}" destId="{89898C43-4F76-45F0-B8EF-DF92969152CD}" srcOrd="0" destOrd="0" presId="urn:microsoft.com/office/officeart/2008/layout/LinedList"/>
    <dgm:cxn modelId="{58ED866A-53FF-4C24-AB42-37ED50F93AEB}" type="presParOf" srcId="{C4806ED5-16C1-4F08-83A2-EDD9590398B7}" destId="{E28B58D7-A21D-4CB5-AE99-4DD5233F1181}" srcOrd="1" destOrd="0" presId="urn:microsoft.com/office/officeart/2008/layout/LinedList"/>
    <dgm:cxn modelId="{4EC1D67A-0079-4D2D-BE35-01F9723E7E20}" type="presParOf" srcId="{97648696-4076-4AFF-B0A4-14C83102394E}" destId="{23678B78-9EC2-4464-ACF4-EC3BDE4B9D42}" srcOrd="8" destOrd="0" presId="urn:microsoft.com/office/officeart/2008/layout/LinedList"/>
    <dgm:cxn modelId="{59C870A4-6711-4BDB-9F05-3F4F83A6D9F0}" type="presParOf" srcId="{97648696-4076-4AFF-B0A4-14C83102394E}" destId="{0405E59E-70A0-48E2-BEED-C83995569E71}" srcOrd="9" destOrd="0" presId="urn:microsoft.com/office/officeart/2008/layout/LinedList"/>
    <dgm:cxn modelId="{5BFCB116-AF43-433B-9CB0-4E06036698CB}" type="presParOf" srcId="{0405E59E-70A0-48E2-BEED-C83995569E71}" destId="{22E79D2F-7B34-467D-9381-E56E3DB0D61E}" srcOrd="0" destOrd="0" presId="urn:microsoft.com/office/officeart/2008/layout/LinedList"/>
    <dgm:cxn modelId="{F1798371-A0CD-4D38-AFD1-A8D44116C42E}" type="presParOf" srcId="{0405E59E-70A0-48E2-BEED-C83995569E71}" destId="{DA4FB423-0816-4B71-9E7A-E4F39B8239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6679B4-38B7-4A81-9C1A-EF29767A3FB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ADA21A-EBD0-4329-9224-828CACDF5FD4}">
      <dgm:prSet/>
      <dgm:spPr/>
      <dgm:t>
        <a:bodyPr/>
        <a:lstStyle/>
        <a:p>
          <a:r>
            <a:rPr lang="en-US" b="0" i="0"/>
            <a:t>Improved Efficiency: Enables quick report generation, reducing reliance on IT or data analysts.</a:t>
          </a:r>
          <a:endParaRPr lang="en-US"/>
        </a:p>
      </dgm:t>
    </dgm:pt>
    <dgm:pt modelId="{0BEED152-A8F8-4FC7-B8B8-29B304E92C84}" type="parTrans" cxnId="{4865E773-A0C2-4329-AA1D-15DBB28F83FB}">
      <dgm:prSet/>
      <dgm:spPr/>
      <dgm:t>
        <a:bodyPr/>
        <a:lstStyle/>
        <a:p>
          <a:endParaRPr lang="en-US"/>
        </a:p>
      </dgm:t>
    </dgm:pt>
    <dgm:pt modelId="{BE6F28D0-EC91-46DB-9139-5F133AEF972A}" type="sibTrans" cxnId="{4865E773-A0C2-4329-AA1D-15DBB28F83FB}">
      <dgm:prSet/>
      <dgm:spPr/>
      <dgm:t>
        <a:bodyPr/>
        <a:lstStyle/>
        <a:p>
          <a:endParaRPr lang="en-US"/>
        </a:p>
      </dgm:t>
    </dgm:pt>
    <dgm:pt modelId="{33A9F84A-5978-410F-8DFB-F70F9C5B4A7E}">
      <dgm:prSet/>
      <dgm:spPr/>
      <dgm:t>
        <a:bodyPr/>
        <a:lstStyle/>
        <a:p>
          <a:r>
            <a:rPr lang="en-US" b="0" i="0"/>
            <a:t>Enhanced Flexibility: Empowers users to customize reports according to their needs.</a:t>
          </a:r>
          <a:endParaRPr lang="en-US"/>
        </a:p>
      </dgm:t>
    </dgm:pt>
    <dgm:pt modelId="{EEB1B7E0-3A85-4C5B-9962-E2126170420F}" type="parTrans" cxnId="{E7C1A8C6-F7F4-4A4E-8AF0-E23B252D68E8}">
      <dgm:prSet/>
      <dgm:spPr/>
      <dgm:t>
        <a:bodyPr/>
        <a:lstStyle/>
        <a:p>
          <a:endParaRPr lang="en-US"/>
        </a:p>
      </dgm:t>
    </dgm:pt>
    <dgm:pt modelId="{FC285FD4-8348-48F4-8205-4C45F5948673}" type="sibTrans" cxnId="{E7C1A8C6-F7F4-4A4E-8AF0-E23B252D68E8}">
      <dgm:prSet/>
      <dgm:spPr/>
      <dgm:t>
        <a:bodyPr/>
        <a:lstStyle/>
        <a:p>
          <a:endParaRPr lang="en-US"/>
        </a:p>
      </dgm:t>
    </dgm:pt>
    <dgm:pt modelId="{9A15D5D1-C135-4272-9AAD-B4676707CE0B}">
      <dgm:prSet/>
      <dgm:spPr/>
      <dgm:t>
        <a:bodyPr/>
        <a:lstStyle/>
        <a:p>
          <a:r>
            <a:rPr lang="en-US" b="0" i="0"/>
            <a:t>Increased Productivity: Saves time and resources, allowing teams to focus on strategic initiatives.</a:t>
          </a:r>
          <a:endParaRPr lang="en-US"/>
        </a:p>
      </dgm:t>
    </dgm:pt>
    <dgm:pt modelId="{E91BEC90-511C-4F79-A859-82B12CB34080}" type="parTrans" cxnId="{A68119A2-3D3B-41B8-8937-91D4FE6B2919}">
      <dgm:prSet/>
      <dgm:spPr/>
      <dgm:t>
        <a:bodyPr/>
        <a:lstStyle/>
        <a:p>
          <a:endParaRPr lang="en-US"/>
        </a:p>
      </dgm:t>
    </dgm:pt>
    <dgm:pt modelId="{726F38D1-98E1-4503-812B-771EFACCCAAC}" type="sibTrans" cxnId="{A68119A2-3D3B-41B8-8937-91D4FE6B2919}">
      <dgm:prSet/>
      <dgm:spPr/>
      <dgm:t>
        <a:bodyPr/>
        <a:lstStyle/>
        <a:p>
          <a:endParaRPr lang="en-US"/>
        </a:p>
      </dgm:t>
    </dgm:pt>
    <dgm:pt modelId="{A6FE3447-A012-47D6-A439-7C8FE3C8C11A}">
      <dgm:prSet/>
      <dgm:spPr/>
      <dgm:t>
        <a:bodyPr/>
        <a:lstStyle/>
        <a:p>
          <a:r>
            <a:rPr lang="en-US" b="0" i="0"/>
            <a:t>Greater Insights and Decision-Making: Provides access to real-time insights for informed decision-making.</a:t>
          </a:r>
          <a:endParaRPr lang="en-US"/>
        </a:p>
      </dgm:t>
    </dgm:pt>
    <dgm:pt modelId="{96D13BC9-DD48-42D8-89AA-819771D6A822}" type="parTrans" cxnId="{72DEF335-EBB6-4A66-B80E-A02550160B56}">
      <dgm:prSet/>
      <dgm:spPr/>
      <dgm:t>
        <a:bodyPr/>
        <a:lstStyle/>
        <a:p>
          <a:endParaRPr lang="en-US"/>
        </a:p>
      </dgm:t>
    </dgm:pt>
    <dgm:pt modelId="{575D5C56-BCD8-4BB8-B32D-13A8AEE0BF7A}" type="sibTrans" cxnId="{72DEF335-EBB6-4A66-B80E-A02550160B56}">
      <dgm:prSet/>
      <dgm:spPr/>
      <dgm:t>
        <a:bodyPr/>
        <a:lstStyle/>
        <a:p>
          <a:endParaRPr lang="en-US"/>
        </a:p>
      </dgm:t>
    </dgm:pt>
    <dgm:pt modelId="{5FE5C70F-4396-4185-A293-E6F958971FA2}" type="pres">
      <dgm:prSet presAssocID="{F96679B4-38B7-4A81-9C1A-EF29767A3FB7}" presName="vert0" presStyleCnt="0">
        <dgm:presLayoutVars>
          <dgm:dir/>
          <dgm:animOne val="branch"/>
          <dgm:animLvl val="lvl"/>
        </dgm:presLayoutVars>
      </dgm:prSet>
      <dgm:spPr/>
    </dgm:pt>
    <dgm:pt modelId="{E3E23B57-D180-4A2B-BCBB-35A24D9055DB}" type="pres">
      <dgm:prSet presAssocID="{7DADA21A-EBD0-4329-9224-828CACDF5FD4}" presName="thickLine" presStyleLbl="alignNode1" presStyleIdx="0" presStyleCnt="4"/>
      <dgm:spPr/>
    </dgm:pt>
    <dgm:pt modelId="{88006334-7804-4904-B00C-288558C365C7}" type="pres">
      <dgm:prSet presAssocID="{7DADA21A-EBD0-4329-9224-828CACDF5FD4}" presName="horz1" presStyleCnt="0"/>
      <dgm:spPr/>
    </dgm:pt>
    <dgm:pt modelId="{44EDB043-62CD-430B-BBB5-917E01374E73}" type="pres">
      <dgm:prSet presAssocID="{7DADA21A-EBD0-4329-9224-828CACDF5FD4}" presName="tx1" presStyleLbl="revTx" presStyleIdx="0" presStyleCnt="4"/>
      <dgm:spPr/>
    </dgm:pt>
    <dgm:pt modelId="{B9B16171-43BF-4A61-AEFC-CAD5E8DDD656}" type="pres">
      <dgm:prSet presAssocID="{7DADA21A-EBD0-4329-9224-828CACDF5FD4}" presName="vert1" presStyleCnt="0"/>
      <dgm:spPr/>
    </dgm:pt>
    <dgm:pt modelId="{E4DBB14E-4642-4E65-83A5-46B1A437512D}" type="pres">
      <dgm:prSet presAssocID="{33A9F84A-5978-410F-8DFB-F70F9C5B4A7E}" presName="thickLine" presStyleLbl="alignNode1" presStyleIdx="1" presStyleCnt="4"/>
      <dgm:spPr/>
    </dgm:pt>
    <dgm:pt modelId="{2319DCFD-4C4B-4948-BE6D-3F5D58A6E183}" type="pres">
      <dgm:prSet presAssocID="{33A9F84A-5978-410F-8DFB-F70F9C5B4A7E}" presName="horz1" presStyleCnt="0"/>
      <dgm:spPr/>
    </dgm:pt>
    <dgm:pt modelId="{27916646-7605-4AF8-9B3E-8B3C0524D420}" type="pres">
      <dgm:prSet presAssocID="{33A9F84A-5978-410F-8DFB-F70F9C5B4A7E}" presName="tx1" presStyleLbl="revTx" presStyleIdx="1" presStyleCnt="4"/>
      <dgm:spPr/>
    </dgm:pt>
    <dgm:pt modelId="{9FCD155F-0E38-4EB3-9F43-F85F48D357CC}" type="pres">
      <dgm:prSet presAssocID="{33A9F84A-5978-410F-8DFB-F70F9C5B4A7E}" presName="vert1" presStyleCnt="0"/>
      <dgm:spPr/>
    </dgm:pt>
    <dgm:pt modelId="{65036E90-8426-49AF-BDDD-C14130D8B065}" type="pres">
      <dgm:prSet presAssocID="{9A15D5D1-C135-4272-9AAD-B4676707CE0B}" presName="thickLine" presStyleLbl="alignNode1" presStyleIdx="2" presStyleCnt="4"/>
      <dgm:spPr/>
    </dgm:pt>
    <dgm:pt modelId="{F09A5D6B-54A2-42EB-BC10-22379C9F0CD0}" type="pres">
      <dgm:prSet presAssocID="{9A15D5D1-C135-4272-9AAD-B4676707CE0B}" presName="horz1" presStyleCnt="0"/>
      <dgm:spPr/>
    </dgm:pt>
    <dgm:pt modelId="{246DA17C-DFB9-478C-874B-5E89F5B6C5A7}" type="pres">
      <dgm:prSet presAssocID="{9A15D5D1-C135-4272-9AAD-B4676707CE0B}" presName="tx1" presStyleLbl="revTx" presStyleIdx="2" presStyleCnt="4"/>
      <dgm:spPr/>
    </dgm:pt>
    <dgm:pt modelId="{414DB45D-4BFD-40C7-A290-FBE807919819}" type="pres">
      <dgm:prSet presAssocID="{9A15D5D1-C135-4272-9AAD-B4676707CE0B}" presName="vert1" presStyleCnt="0"/>
      <dgm:spPr/>
    </dgm:pt>
    <dgm:pt modelId="{D21A3350-C5FE-4C46-969A-9ABA66156E12}" type="pres">
      <dgm:prSet presAssocID="{A6FE3447-A012-47D6-A439-7C8FE3C8C11A}" presName="thickLine" presStyleLbl="alignNode1" presStyleIdx="3" presStyleCnt="4"/>
      <dgm:spPr/>
    </dgm:pt>
    <dgm:pt modelId="{B5060680-83FE-4CD6-80C5-C0C6F2333353}" type="pres">
      <dgm:prSet presAssocID="{A6FE3447-A012-47D6-A439-7C8FE3C8C11A}" presName="horz1" presStyleCnt="0"/>
      <dgm:spPr/>
    </dgm:pt>
    <dgm:pt modelId="{816B251C-EDC5-4B94-8D2D-5C65B93FFB21}" type="pres">
      <dgm:prSet presAssocID="{A6FE3447-A012-47D6-A439-7C8FE3C8C11A}" presName="tx1" presStyleLbl="revTx" presStyleIdx="3" presStyleCnt="4"/>
      <dgm:spPr/>
    </dgm:pt>
    <dgm:pt modelId="{772A1516-E3D0-4711-A7BD-0F2A0DC8641D}" type="pres">
      <dgm:prSet presAssocID="{A6FE3447-A012-47D6-A439-7C8FE3C8C11A}" presName="vert1" presStyleCnt="0"/>
      <dgm:spPr/>
    </dgm:pt>
  </dgm:ptLst>
  <dgm:cxnLst>
    <dgm:cxn modelId="{C46A7B14-73BA-444B-9DEA-B6BF9FF0F6D7}" type="presOf" srcId="{33A9F84A-5978-410F-8DFB-F70F9C5B4A7E}" destId="{27916646-7605-4AF8-9B3E-8B3C0524D420}" srcOrd="0" destOrd="0" presId="urn:microsoft.com/office/officeart/2008/layout/LinedList"/>
    <dgm:cxn modelId="{72DEF335-EBB6-4A66-B80E-A02550160B56}" srcId="{F96679B4-38B7-4A81-9C1A-EF29767A3FB7}" destId="{A6FE3447-A012-47D6-A439-7C8FE3C8C11A}" srcOrd="3" destOrd="0" parTransId="{96D13BC9-DD48-42D8-89AA-819771D6A822}" sibTransId="{575D5C56-BCD8-4BB8-B32D-13A8AEE0BF7A}"/>
    <dgm:cxn modelId="{4865E773-A0C2-4329-AA1D-15DBB28F83FB}" srcId="{F96679B4-38B7-4A81-9C1A-EF29767A3FB7}" destId="{7DADA21A-EBD0-4329-9224-828CACDF5FD4}" srcOrd="0" destOrd="0" parTransId="{0BEED152-A8F8-4FC7-B8B8-29B304E92C84}" sibTransId="{BE6F28D0-EC91-46DB-9139-5F133AEF972A}"/>
    <dgm:cxn modelId="{0388D457-8522-43CC-AB6B-FB0A2442CD9D}" type="presOf" srcId="{9A15D5D1-C135-4272-9AAD-B4676707CE0B}" destId="{246DA17C-DFB9-478C-874B-5E89F5B6C5A7}" srcOrd="0" destOrd="0" presId="urn:microsoft.com/office/officeart/2008/layout/LinedList"/>
    <dgm:cxn modelId="{A68119A2-3D3B-41B8-8937-91D4FE6B2919}" srcId="{F96679B4-38B7-4A81-9C1A-EF29767A3FB7}" destId="{9A15D5D1-C135-4272-9AAD-B4676707CE0B}" srcOrd="2" destOrd="0" parTransId="{E91BEC90-511C-4F79-A859-82B12CB34080}" sibTransId="{726F38D1-98E1-4503-812B-771EFACCCAAC}"/>
    <dgm:cxn modelId="{E7C1A8C6-F7F4-4A4E-8AF0-E23B252D68E8}" srcId="{F96679B4-38B7-4A81-9C1A-EF29767A3FB7}" destId="{33A9F84A-5978-410F-8DFB-F70F9C5B4A7E}" srcOrd="1" destOrd="0" parTransId="{EEB1B7E0-3A85-4C5B-9962-E2126170420F}" sibTransId="{FC285FD4-8348-48F4-8205-4C45F5948673}"/>
    <dgm:cxn modelId="{8D0BF1CA-2AFD-49D5-83A7-238CC0D01FDA}" type="presOf" srcId="{F96679B4-38B7-4A81-9C1A-EF29767A3FB7}" destId="{5FE5C70F-4396-4185-A293-E6F958971FA2}" srcOrd="0" destOrd="0" presId="urn:microsoft.com/office/officeart/2008/layout/LinedList"/>
    <dgm:cxn modelId="{BA7C9FD0-9A01-4302-B42F-D0C5131EC379}" type="presOf" srcId="{A6FE3447-A012-47D6-A439-7C8FE3C8C11A}" destId="{816B251C-EDC5-4B94-8D2D-5C65B93FFB21}" srcOrd="0" destOrd="0" presId="urn:microsoft.com/office/officeart/2008/layout/LinedList"/>
    <dgm:cxn modelId="{4B8DD9E5-5F8F-4CEF-9979-C7CE6610C40E}" type="presOf" srcId="{7DADA21A-EBD0-4329-9224-828CACDF5FD4}" destId="{44EDB043-62CD-430B-BBB5-917E01374E73}" srcOrd="0" destOrd="0" presId="urn:microsoft.com/office/officeart/2008/layout/LinedList"/>
    <dgm:cxn modelId="{44DB3CD5-E60C-4DEC-B066-202287DCA825}" type="presParOf" srcId="{5FE5C70F-4396-4185-A293-E6F958971FA2}" destId="{E3E23B57-D180-4A2B-BCBB-35A24D9055DB}" srcOrd="0" destOrd="0" presId="urn:microsoft.com/office/officeart/2008/layout/LinedList"/>
    <dgm:cxn modelId="{2560033F-9736-42EF-9710-C094219A1056}" type="presParOf" srcId="{5FE5C70F-4396-4185-A293-E6F958971FA2}" destId="{88006334-7804-4904-B00C-288558C365C7}" srcOrd="1" destOrd="0" presId="urn:microsoft.com/office/officeart/2008/layout/LinedList"/>
    <dgm:cxn modelId="{2B408FB8-8CB8-4B58-9524-B394BA638CEE}" type="presParOf" srcId="{88006334-7804-4904-B00C-288558C365C7}" destId="{44EDB043-62CD-430B-BBB5-917E01374E73}" srcOrd="0" destOrd="0" presId="urn:microsoft.com/office/officeart/2008/layout/LinedList"/>
    <dgm:cxn modelId="{6A334164-5682-45B8-8D9D-8470C5B12B3C}" type="presParOf" srcId="{88006334-7804-4904-B00C-288558C365C7}" destId="{B9B16171-43BF-4A61-AEFC-CAD5E8DDD656}" srcOrd="1" destOrd="0" presId="urn:microsoft.com/office/officeart/2008/layout/LinedList"/>
    <dgm:cxn modelId="{C5C305C1-7754-418C-AE51-DD22688F8447}" type="presParOf" srcId="{5FE5C70F-4396-4185-A293-E6F958971FA2}" destId="{E4DBB14E-4642-4E65-83A5-46B1A437512D}" srcOrd="2" destOrd="0" presId="urn:microsoft.com/office/officeart/2008/layout/LinedList"/>
    <dgm:cxn modelId="{328ACFEA-4232-4AAA-98AC-845746AB7F58}" type="presParOf" srcId="{5FE5C70F-4396-4185-A293-E6F958971FA2}" destId="{2319DCFD-4C4B-4948-BE6D-3F5D58A6E183}" srcOrd="3" destOrd="0" presId="urn:microsoft.com/office/officeart/2008/layout/LinedList"/>
    <dgm:cxn modelId="{EB2BD7FC-41FC-414F-BBF9-DB3E4D4A98C8}" type="presParOf" srcId="{2319DCFD-4C4B-4948-BE6D-3F5D58A6E183}" destId="{27916646-7605-4AF8-9B3E-8B3C0524D420}" srcOrd="0" destOrd="0" presId="urn:microsoft.com/office/officeart/2008/layout/LinedList"/>
    <dgm:cxn modelId="{8C1C2732-ACCB-4652-9409-09240A93AE92}" type="presParOf" srcId="{2319DCFD-4C4B-4948-BE6D-3F5D58A6E183}" destId="{9FCD155F-0E38-4EB3-9F43-F85F48D357CC}" srcOrd="1" destOrd="0" presId="urn:microsoft.com/office/officeart/2008/layout/LinedList"/>
    <dgm:cxn modelId="{747950DA-71C7-4441-8521-97A4E11BEDE1}" type="presParOf" srcId="{5FE5C70F-4396-4185-A293-E6F958971FA2}" destId="{65036E90-8426-49AF-BDDD-C14130D8B065}" srcOrd="4" destOrd="0" presId="urn:microsoft.com/office/officeart/2008/layout/LinedList"/>
    <dgm:cxn modelId="{B1F8F6C6-6EC5-4BFE-A238-9B5EFEEFA331}" type="presParOf" srcId="{5FE5C70F-4396-4185-A293-E6F958971FA2}" destId="{F09A5D6B-54A2-42EB-BC10-22379C9F0CD0}" srcOrd="5" destOrd="0" presId="urn:microsoft.com/office/officeart/2008/layout/LinedList"/>
    <dgm:cxn modelId="{529A3049-A83C-432F-A022-A1FE21C29F04}" type="presParOf" srcId="{F09A5D6B-54A2-42EB-BC10-22379C9F0CD0}" destId="{246DA17C-DFB9-478C-874B-5E89F5B6C5A7}" srcOrd="0" destOrd="0" presId="urn:microsoft.com/office/officeart/2008/layout/LinedList"/>
    <dgm:cxn modelId="{9A3F687E-89FC-4CF1-AD50-41E790C8F127}" type="presParOf" srcId="{F09A5D6B-54A2-42EB-BC10-22379C9F0CD0}" destId="{414DB45D-4BFD-40C7-A290-FBE807919819}" srcOrd="1" destOrd="0" presId="urn:microsoft.com/office/officeart/2008/layout/LinedList"/>
    <dgm:cxn modelId="{A3C637B7-EBC6-47E4-9E65-B80B0AAF3998}" type="presParOf" srcId="{5FE5C70F-4396-4185-A293-E6F958971FA2}" destId="{D21A3350-C5FE-4C46-969A-9ABA66156E12}" srcOrd="6" destOrd="0" presId="urn:microsoft.com/office/officeart/2008/layout/LinedList"/>
    <dgm:cxn modelId="{5C9FA3E1-6BE7-4F33-A9AB-252745A15FB9}" type="presParOf" srcId="{5FE5C70F-4396-4185-A293-E6F958971FA2}" destId="{B5060680-83FE-4CD6-80C5-C0C6F2333353}" srcOrd="7" destOrd="0" presId="urn:microsoft.com/office/officeart/2008/layout/LinedList"/>
    <dgm:cxn modelId="{4ECE05BD-B99B-4858-A5F1-80B89D5910AD}" type="presParOf" srcId="{B5060680-83FE-4CD6-80C5-C0C6F2333353}" destId="{816B251C-EDC5-4B94-8D2D-5C65B93FFB21}" srcOrd="0" destOrd="0" presId="urn:microsoft.com/office/officeart/2008/layout/LinedList"/>
    <dgm:cxn modelId="{835C8E7C-2AE9-473E-9007-0C341B3D6CB9}" type="presParOf" srcId="{B5060680-83FE-4CD6-80C5-C0C6F2333353}" destId="{772A1516-E3D0-4711-A7BD-0F2A0DC864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70208-03EE-44D3-BFF7-7D5BB89051DD}">
      <dsp:nvSpPr>
        <dsp:cNvPr id="0" name=""/>
        <dsp:cNvSpPr/>
      </dsp:nvSpPr>
      <dsp:spPr>
        <a:xfrm>
          <a:off x="455033" y="1363216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8AF0B-9CEE-42B5-972B-B86F78875925}">
      <dsp:nvSpPr>
        <dsp:cNvPr id="0" name=""/>
        <dsp:cNvSpPr/>
      </dsp:nvSpPr>
      <dsp:spPr>
        <a:xfrm>
          <a:off x="703658" y="1611841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2244C-AF95-442B-8598-F6EDBB4306B3}">
      <dsp:nvSpPr>
        <dsp:cNvPr id="0" name=""/>
        <dsp:cNvSpPr/>
      </dsp:nvSpPr>
      <dsp:spPr>
        <a:xfrm>
          <a:off x="82095" y="2893216"/>
          <a:ext cx="19125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Business users struggle with complex reporting tools, hindering their ability to generate customized reports.</a:t>
          </a:r>
          <a:endParaRPr lang="en-US" sz="1100" kern="1200"/>
        </a:p>
      </dsp:txBody>
      <dsp:txXfrm>
        <a:off x="82095" y="2893216"/>
        <a:ext cx="1912500" cy="1035000"/>
      </dsp:txXfrm>
    </dsp:sp>
    <dsp:sp modelId="{37B996B9-27FB-4B21-9929-DE77F3AE0E0D}">
      <dsp:nvSpPr>
        <dsp:cNvPr id="0" name=""/>
        <dsp:cNvSpPr/>
      </dsp:nvSpPr>
      <dsp:spPr>
        <a:xfrm>
          <a:off x="2702221" y="1363216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A556E-27E2-4B82-B46A-902574BC0583}">
      <dsp:nvSpPr>
        <dsp:cNvPr id="0" name=""/>
        <dsp:cNvSpPr/>
      </dsp:nvSpPr>
      <dsp:spPr>
        <a:xfrm>
          <a:off x="2950846" y="1611841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78625-12D3-49BF-BCE8-42DC6E4A9FD0}">
      <dsp:nvSpPr>
        <dsp:cNvPr id="0" name=""/>
        <dsp:cNvSpPr/>
      </dsp:nvSpPr>
      <dsp:spPr>
        <a:xfrm>
          <a:off x="2329283" y="2893216"/>
          <a:ext cx="19125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Existing systems require technical expertise, leading to delays in accessing critical information.</a:t>
          </a:r>
          <a:endParaRPr lang="en-US" sz="1100" kern="1200"/>
        </a:p>
      </dsp:txBody>
      <dsp:txXfrm>
        <a:off x="2329283" y="2893216"/>
        <a:ext cx="1912500" cy="1035000"/>
      </dsp:txXfrm>
    </dsp:sp>
    <dsp:sp modelId="{3C601A14-E46B-423E-ABDF-9B169A63D946}">
      <dsp:nvSpPr>
        <dsp:cNvPr id="0" name=""/>
        <dsp:cNvSpPr/>
      </dsp:nvSpPr>
      <dsp:spPr>
        <a:xfrm>
          <a:off x="4949408" y="1363216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31839-2EE8-4CF4-8AD4-B45F7C4DE47E}">
      <dsp:nvSpPr>
        <dsp:cNvPr id="0" name=""/>
        <dsp:cNvSpPr/>
      </dsp:nvSpPr>
      <dsp:spPr>
        <a:xfrm>
          <a:off x="5198033" y="1611841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B8676-4833-4123-9CBC-EACD5637FAAB}">
      <dsp:nvSpPr>
        <dsp:cNvPr id="0" name=""/>
        <dsp:cNvSpPr/>
      </dsp:nvSpPr>
      <dsp:spPr>
        <a:xfrm>
          <a:off x="4576471" y="2893216"/>
          <a:ext cx="19125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Lack of flexibility limits the ability to tailor reports to specific needs and requirements.</a:t>
          </a:r>
          <a:endParaRPr lang="en-US" sz="1100" kern="1200"/>
        </a:p>
      </dsp:txBody>
      <dsp:txXfrm>
        <a:off x="4576471" y="2893216"/>
        <a:ext cx="1912500" cy="103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538AE-FBE0-4898-84CD-3B0DF61F4789}">
      <dsp:nvSpPr>
        <dsp:cNvPr id="0" name=""/>
        <dsp:cNvSpPr/>
      </dsp:nvSpPr>
      <dsp:spPr>
        <a:xfrm>
          <a:off x="0" y="633"/>
          <a:ext cx="63883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70FE4-4E67-4197-B45D-3FDD34D97D1E}">
      <dsp:nvSpPr>
        <dsp:cNvPr id="0" name=""/>
        <dsp:cNvSpPr/>
      </dsp:nvSpPr>
      <dsp:spPr>
        <a:xfrm>
          <a:off x="0" y="633"/>
          <a:ext cx="6388331" cy="103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Proposal: Flexible reporting chat solution powered by LLM and Language Chains.</a:t>
          </a:r>
          <a:endParaRPr lang="en-US" sz="2000" kern="1200"/>
        </a:p>
      </dsp:txBody>
      <dsp:txXfrm>
        <a:off x="0" y="633"/>
        <a:ext cx="6388331" cy="1038028"/>
      </dsp:txXfrm>
    </dsp:sp>
    <dsp:sp modelId="{D9654446-179B-467F-AFDE-946AC1CCE292}">
      <dsp:nvSpPr>
        <dsp:cNvPr id="0" name=""/>
        <dsp:cNvSpPr/>
      </dsp:nvSpPr>
      <dsp:spPr>
        <a:xfrm>
          <a:off x="0" y="1038661"/>
          <a:ext cx="6388331" cy="0"/>
        </a:xfrm>
        <a:prstGeom prst="line">
          <a:avLst/>
        </a:prstGeom>
        <a:solidFill>
          <a:schemeClr val="accent2">
            <a:hueOff val="-5026257"/>
            <a:satOff val="-105"/>
            <a:lumOff val="1765"/>
            <a:alphaOff val="0"/>
          </a:schemeClr>
        </a:solidFill>
        <a:ln w="12700" cap="flat" cmpd="sng" algn="ctr">
          <a:solidFill>
            <a:schemeClr val="accent2">
              <a:hueOff val="-5026257"/>
              <a:satOff val="-105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AF02C-9420-4AC2-ADA0-8D514E3A3E07}">
      <dsp:nvSpPr>
        <dsp:cNvPr id="0" name=""/>
        <dsp:cNvSpPr/>
      </dsp:nvSpPr>
      <dsp:spPr>
        <a:xfrm>
          <a:off x="0" y="1038661"/>
          <a:ext cx="6388331" cy="103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Empowers business users to easily create, modify, and customize reports without technical expertise.</a:t>
          </a:r>
          <a:endParaRPr lang="en-US" sz="2000" kern="1200"/>
        </a:p>
      </dsp:txBody>
      <dsp:txXfrm>
        <a:off x="0" y="1038661"/>
        <a:ext cx="6388331" cy="1038028"/>
      </dsp:txXfrm>
    </dsp:sp>
    <dsp:sp modelId="{0BB014E1-B026-456C-871E-E9E6284B1F4B}">
      <dsp:nvSpPr>
        <dsp:cNvPr id="0" name=""/>
        <dsp:cNvSpPr/>
      </dsp:nvSpPr>
      <dsp:spPr>
        <a:xfrm>
          <a:off x="0" y="2076689"/>
          <a:ext cx="6388331" cy="0"/>
        </a:xfrm>
        <a:prstGeom prst="line">
          <a:avLst/>
        </a:prstGeom>
        <a:solidFill>
          <a:schemeClr val="accent2">
            <a:hueOff val="-10052515"/>
            <a:satOff val="-209"/>
            <a:lumOff val="3529"/>
            <a:alphaOff val="0"/>
          </a:schemeClr>
        </a:solidFill>
        <a:ln w="12700" cap="flat" cmpd="sng" algn="ctr">
          <a:solidFill>
            <a:schemeClr val="accent2">
              <a:hueOff val="-10052515"/>
              <a:satOff val="-209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4B2A5-1777-4EF7-81FF-2B46BC0B6376}">
      <dsp:nvSpPr>
        <dsp:cNvPr id="0" name=""/>
        <dsp:cNvSpPr/>
      </dsp:nvSpPr>
      <dsp:spPr>
        <a:xfrm>
          <a:off x="0" y="2076689"/>
          <a:ext cx="6388331" cy="103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Provides intuitive and user-friendly interface for conversational interaction.</a:t>
          </a:r>
          <a:endParaRPr lang="en-US" sz="2000" kern="1200"/>
        </a:p>
      </dsp:txBody>
      <dsp:txXfrm>
        <a:off x="0" y="2076689"/>
        <a:ext cx="6388331" cy="1038028"/>
      </dsp:txXfrm>
    </dsp:sp>
    <dsp:sp modelId="{91CAA86A-AE83-4067-8C22-2F22400BAAE3}">
      <dsp:nvSpPr>
        <dsp:cNvPr id="0" name=""/>
        <dsp:cNvSpPr/>
      </dsp:nvSpPr>
      <dsp:spPr>
        <a:xfrm>
          <a:off x="0" y="3114718"/>
          <a:ext cx="6388331" cy="0"/>
        </a:xfrm>
        <a:prstGeom prst="line">
          <a:avLst/>
        </a:prstGeom>
        <a:solidFill>
          <a:schemeClr val="accent2">
            <a:hueOff val="-15078772"/>
            <a:satOff val="-314"/>
            <a:lumOff val="5294"/>
            <a:alphaOff val="0"/>
          </a:schemeClr>
        </a:solidFill>
        <a:ln w="12700" cap="flat" cmpd="sng" algn="ctr">
          <a:solidFill>
            <a:schemeClr val="accent2">
              <a:hueOff val="-15078772"/>
              <a:satOff val="-314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98C43-4F76-45F0-B8EF-DF92969152CD}">
      <dsp:nvSpPr>
        <dsp:cNvPr id="0" name=""/>
        <dsp:cNvSpPr/>
      </dsp:nvSpPr>
      <dsp:spPr>
        <a:xfrm>
          <a:off x="0" y="3114718"/>
          <a:ext cx="6388331" cy="103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Prioriti</a:t>
          </a:r>
          <a:r>
            <a:rPr lang="en-US" sz="2000" kern="1200"/>
            <a:t>zes privacy concerns by restricting LLM’s access to sensitive data</a:t>
          </a:r>
        </a:p>
      </dsp:txBody>
      <dsp:txXfrm>
        <a:off x="0" y="3114718"/>
        <a:ext cx="6388331" cy="1038028"/>
      </dsp:txXfrm>
    </dsp:sp>
    <dsp:sp modelId="{23678B78-9EC2-4464-ACF4-EC3BDE4B9D42}">
      <dsp:nvSpPr>
        <dsp:cNvPr id="0" name=""/>
        <dsp:cNvSpPr/>
      </dsp:nvSpPr>
      <dsp:spPr>
        <a:xfrm>
          <a:off x="0" y="4152746"/>
          <a:ext cx="6388331" cy="0"/>
        </a:xfrm>
        <a:prstGeom prst="line">
          <a:avLst/>
        </a:prstGeom>
        <a:solidFill>
          <a:schemeClr val="accent2">
            <a:hueOff val="-20105030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-20105030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79D2F-7B34-467D-9381-E56E3DB0D61E}">
      <dsp:nvSpPr>
        <dsp:cNvPr id="0" name=""/>
        <dsp:cNvSpPr/>
      </dsp:nvSpPr>
      <dsp:spPr>
        <a:xfrm>
          <a:off x="0" y="4152746"/>
          <a:ext cx="6388331" cy="103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Better than other solutions by reducing computational power using LLM APIs</a:t>
          </a:r>
          <a:endParaRPr lang="en-US" sz="2000" kern="1200"/>
        </a:p>
      </dsp:txBody>
      <dsp:txXfrm>
        <a:off x="0" y="4152746"/>
        <a:ext cx="6388331" cy="1038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23B57-D180-4A2B-BCBB-35A24D9055DB}">
      <dsp:nvSpPr>
        <dsp:cNvPr id="0" name=""/>
        <dsp:cNvSpPr/>
      </dsp:nvSpPr>
      <dsp:spPr>
        <a:xfrm>
          <a:off x="0" y="0"/>
          <a:ext cx="63883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DB043-62CD-430B-BBB5-917E01374E73}">
      <dsp:nvSpPr>
        <dsp:cNvPr id="0" name=""/>
        <dsp:cNvSpPr/>
      </dsp:nvSpPr>
      <dsp:spPr>
        <a:xfrm>
          <a:off x="0" y="0"/>
          <a:ext cx="6388331" cy="1297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Improved Efficiency: Enables quick report generation, reducing reliance on IT or data analysts.</a:t>
          </a:r>
          <a:endParaRPr lang="en-US" sz="2600" kern="1200"/>
        </a:p>
      </dsp:txBody>
      <dsp:txXfrm>
        <a:off x="0" y="0"/>
        <a:ext cx="6388331" cy="1297852"/>
      </dsp:txXfrm>
    </dsp:sp>
    <dsp:sp modelId="{E4DBB14E-4642-4E65-83A5-46B1A437512D}">
      <dsp:nvSpPr>
        <dsp:cNvPr id="0" name=""/>
        <dsp:cNvSpPr/>
      </dsp:nvSpPr>
      <dsp:spPr>
        <a:xfrm>
          <a:off x="0" y="1297852"/>
          <a:ext cx="6388331" cy="0"/>
        </a:xfrm>
        <a:prstGeom prst="line">
          <a:avLst/>
        </a:prstGeom>
        <a:solidFill>
          <a:schemeClr val="accent2">
            <a:hueOff val="-6701677"/>
            <a:satOff val="-139"/>
            <a:lumOff val="2353"/>
            <a:alphaOff val="0"/>
          </a:schemeClr>
        </a:solidFill>
        <a:ln w="12700" cap="flat" cmpd="sng" algn="ctr">
          <a:solidFill>
            <a:schemeClr val="accent2">
              <a:hueOff val="-6701677"/>
              <a:satOff val="-139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16646-7605-4AF8-9B3E-8B3C0524D420}">
      <dsp:nvSpPr>
        <dsp:cNvPr id="0" name=""/>
        <dsp:cNvSpPr/>
      </dsp:nvSpPr>
      <dsp:spPr>
        <a:xfrm>
          <a:off x="0" y="1297852"/>
          <a:ext cx="6388331" cy="1297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Enhanced Flexibility: Empowers users to customize reports according to their needs.</a:t>
          </a:r>
          <a:endParaRPr lang="en-US" sz="2600" kern="1200"/>
        </a:p>
      </dsp:txBody>
      <dsp:txXfrm>
        <a:off x="0" y="1297852"/>
        <a:ext cx="6388331" cy="1297852"/>
      </dsp:txXfrm>
    </dsp:sp>
    <dsp:sp modelId="{65036E90-8426-49AF-BDDD-C14130D8B065}">
      <dsp:nvSpPr>
        <dsp:cNvPr id="0" name=""/>
        <dsp:cNvSpPr/>
      </dsp:nvSpPr>
      <dsp:spPr>
        <a:xfrm>
          <a:off x="0" y="2595704"/>
          <a:ext cx="6388331" cy="0"/>
        </a:xfrm>
        <a:prstGeom prst="line">
          <a:avLst/>
        </a:prstGeom>
        <a:solidFill>
          <a:schemeClr val="accent2">
            <a:hueOff val="-13403353"/>
            <a:satOff val="-279"/>
            <a:lumOff val="4705"/>
            <a:alphaOff val="0"/>
          </a:schemeClr>
        </a:solidFill>
        <a:ln w="12700" cap="flat" cmpd="sng" algn="ctr">
          <a:solidFill>
            <a:schemeClr val="accent2">
              <a:hueOff val="-13403353"/>
              <a:satOff val="-279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DA17C-DFB9-478C-874B-5E89F5B6C5A7}">
      <dsp:nvSpPr>
        <dsp:cNvPr id="0" name=""/>
        <dsp:cNvSpPr/>
      </dsp:nvSpPr>
      <dsp:spPr>
        <a:xfrm>
          <a:off x="0" y="2595704"/>
          <a:ext cx="6388331" cy="1297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Increased Productivity: Saves time and resources, allowing teams to focus on strategic initiatives.</a:t>
          </a:r>
          <a:endParaRPr lang="en-US" sz="2600" kern="1200"/>
        </a:p>
      </dsp:txBody>
      <dsp:txXfrm>
        <a:off x="0" y="2595704"/>
        <a:ext cx="6388331" cy="1297852"/>
      </dsp:txXfrm>
    </dsp:sp>
    <dsp:sp modelId="{D21A3350-C5FE-4C46-969A-9ABA66156E12}">
      <dsp:nvSpPr>
        <dsp:cNvPr id="0" name=""/>
        <dsp:cNvSpPr/>
      </dsp:nvSpPr>
      <dsp:spPr>
        <a:xfrm>
          <a:off x="0" y="3893556"/>
          <a:ext cx="6388331" cy="0"/>
        </a:xfrm>
        <a:prstGeom prst="line">
          <a:avLst/>
        </a:prstGeom>
        <a:solidFill>
          <a:schemeClr val="accent2">
            <a:hueOff val="-20105030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-20105030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B251C-EDC5-4B94-8D2D-5C65B93FFB21}">
      <dsp:nvSpPr>
        <dsp:cNvPr id="0" name=""/>
        <dsp:cNvSpPr/>
      </dsp:nvSpPr>
      <dsp:spPr>
        <a:xfrm>
          <a:off x="0" y="3893556"/>
          <a:ext cx="6388331" cy="1297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Greater Insights and Decision-Making: Provides access to real-time insights for informed decision-making.</a:t>
          </a:r>
          <a:endParaRPr lang="en-US" sz="2600" kern="1200"/>
        </a:p>
      </dsp:txBody>
      <dsp:txXfrm>
        <a:off x="0" y="3893556"/>
        <a:ext cx="6388331" cy="1297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8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9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8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0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2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6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35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880664-C766-36C9-4246-D76A957DB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8BE70-7ED8-73A5-3F7C-3C6130DCA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6" y="741203"/>
            <a:ext cx="6816313" cy="1669185"/>
          </a:xfrm>
        </p:spPr>
        <p:txBody>
          <a:bodyPr anchor="t">
            <a:normAutofit/>
          </a:bodyPr>
          <a:lstStyle/>
          <a:p>
            <a:r>
              <a:rPr lang="en-US" sz="4800" dirty="0" err="1"/>
              <a:t>GenGraphy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7F738-709E-FEFE-EA5E-430D3CF8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742472"/>
            <a:ext cx="3664693" cy="1656696"/>
          </a:xfrm>
        </p:spPr>
        <p:txBody>
          <a:bodyPr anchor="t">
            <a:normAutofit/>
          </a:bodyPr>
          <a:lstStyle/>
          <a:p>
            <a:pPr rtl="0"/>
            <a:r>
              <a:rPr lang="en-US" b="0" i="0">
                <a:effectLst/>
                <a:latin typeface="Circular"/>
              </a:rPr>
              <a:t>Where Gen AI Chatbot Meets Intuitive Dashboard</a:t>
            </a:r>
          </a:p>
          <a:p>
            <a:br>
              <a:rPr lang="en-US" b="0" i="0">
                <a:effectLst/>
                <a:latin typeface="Circular"/>
              </a:rPr>
            </a:br>
            <a:endParaRPr lang="en-US" dirty="0"/>
          </a:p>
        </p:txBody>
      </p:sp>
      <p:pic>
        <p:nvPicPr>
          <p:cNvPr id="5" name="Picture 4" descr="A close-up of a network&#10;&#10;Description automatically generated">
            <a:extLst>
              <a:ext uri="{FF2B5EF4-FFF2-40B4-BE49-F238E27FC236}">
                <a16:creationId xmlns:a16="http://schemas.microsoft.com/office/drawing/2014/main" id="{69835FBA-6D54-6076-C960-2BC684333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24" b="12657"/>
          <a:stretch/>
        </p:blipFill>
        <p:spPr>
          <a:xfrm>
            <a:off x="20" y="2876718"/>
            <a:ext cx="12191980" cy="3981282"/>
          </a:xfrm>
          <a:custGeom>
            <a:avLst/>
            <a:gdLst/>
            <a:ahLst/>
            <a:cxnLst/>
            <a:rect l="l" t="t" r="r" b="b"/>
            <a:pathLst>
              <a:path w="12192000" h="3981282">
                <a:moveTo>
                  <a:pt x="678294" y="0"/>
                </a:moveTo>
                <a:lnTo>
                  <a:pt x="6008445" y="0"/>
                </a:lnTo>
                <a:lnTo>
                  <a:pt x="6183555" y="0"/>
                </a:lnTo>
                <a:lnTo>
                  <a:pt x="11513705" y="0"/>
                </a:lnTo>
                <a:cubicBezTo>
                  <a:pt x="11888317" y="0"/>
                  <a:pt x="12192000" y="304240"/>
                  <a:pt x="12192000" y="679539"/>
                </a:cubicBezTo>
                <a:lnTo>
                  <a:pt x="12192000" y="3981282"/>
                </a:lnTo>
                <a:lnTo>
                  <a:pt x="0" y="3981282"/>
                </a:lnTo>
                <a:lnTo>
                  <a:pt x="0" y="679539"/>
                </a:lnTo>
                <a:cubicBezTo>
                  <a:pt x="0" y="304240"/>
                  <a:pt x="303682" y="0"/>
                  <a:pt x="678294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2A97A9-BB42-FEB2-35B7-35AD9C0A8082}"/>
              </a:ext>
            </a:extLst>
          </p:cNvPr>
          <p:cNvSpPr txBox="1"/>
          <p:nvPr/>
        </p:nvSpPr>
        <p:spPr>
          <a:xfrm>
            <a:off x="384663" y="5570659"/>
            <a:ext cx="428917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PRACHI KANE</a:t>
            </a:r>
          </a:p>
          <a:p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SRIVARDHINI REDDY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9921ADB-B43D-32C5-18EE-18AF3C43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325F1-637E-BFFB-29ED-4DEB7527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826840"/>
            <a:ext cx="3229942" cy="5363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accent6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161D-935C-A2E1-E41B-5E16B398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4/1/2024</a:t>
            </a:fld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6CDE-59D8-F7AB-0E7F-1AA30108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3120E-B185-A267-F3C2-64AF142E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7464986-64C3-490A-8745-2BFAAD2E1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868982"/>
              </p:ext>
            </p:extLst>
          </p:nvPr>
        </p:nvGraphicFramePr>
        <p:xfrm>
          <a:off x="4931453" y="838200"/>
          <a:ext cx="6571067" cy="5291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19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C5463-4C1F-6EA2-5253-B3A2FE1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076698" cy="6858000"/>
          </a:xfrm>
          <a:custGeom>
            <a:avLst/>
            <a:gdLst>
              <a:gd name="connsiteX0" fmla="*/ 4076698 w 4076698"/>
              <a:gd name="connsiteY0" fmla="*/ 6858000 h 6858000"/>
              <a:gd name="connsiteX1" fmla="*/ 677913 w 4076698"/>
              <a:gd name="connsiteY1" fmla="*/ 6858000 h 6858000"/>
              <a:gd name="connsiteX2" fmla="*/ 0 w 4076698"/>
              <a:gd name="connsiteY2" fmla="*/ 6180087 h 6858000"/>
              <a:gd name="connsiteX3" fmla="*/ 0 w 4076698"/>
              <a:gd name="connsiteY3" fmla="*/ 677913 h 6858000"/>
              <a:gd name="connsiteX4" fmla="*/ 677913 w 4076698"/>
              <a:gd name="connsiteY4" fmla="*/ 0 h 6858000"/>
              <a:gd name="connsiteX5" fmla="*/ 4076698 w 407669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698" h="6858000">
                <a:moveTo>
                  <a:pt x="4076698" y="6858000"/>
                </a:move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lnTo>
                  <a:pt x="407669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4B84A-8B48-7602-48CD-6B5E7DF9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accent6">
                    <a:lumMod val="75000"/>
                  </a:schemeClr>
                </a:solidFill>
              </a:rPr>
              <a:t>Our 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D16EB-22CC-3FF2-4999-75C5D03A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4/1/2024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E7A5-8DDE-D967-B6BE-9F3C6470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1D45A-8504-95B7-78B9-A23BDB61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696DD9F-440A-A108-FCDF-AC1259290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523880"/>
              </p:ext>
            </p:extLst>
          </p:nvPr>
        </p:nvGraphicFramePr>
        <p:xfrm>
          <a:off x="5015619" y="838201"/>
          <a:ext cx="6388331" cy="519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63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FAEAE-B2CA-ABF9-026E-B98F487B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10068523" cy="1343007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EE733-D1F1-06B3-8BD2-8D595F41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4/1/2024</a:t>
            </a:fld>
            <a:endParaRPr lang="en-US"/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45369B41-B131-5661-BD6D-FF3A7217E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901" y="3475030"/>
            <a:ext cx="1005854" cy="101171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F187-7FBC-1C77-10FF-F9EF0437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1AC4F-EC25-5402-26C1-A985E90D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01D62319-7B1D-ABB9-815A-3F411742CC4B}"/>
              </a:ext>
            </a:extLst>
          </p:cNvPr>
          <p:cNvSpPr/>
          <p:nvPr/>
        </p:nvSpPr>
        <p:spPr>
          <a:xfrm>
            <a:off x="2081604" y="3610706"/>
            <a:ext cx="1301261" cy="73855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Gemini AI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332E9474-0A4E-744D-395E-D6E04A24F932}"/>
              </a:ext>
            </a:extLst>
          </p:cNvPr>
          <p:cNvSpPr/>
          <p:nvPr/>
        </p:nvSpPr>
        <p:spPr>
          <a:xfrm>
            <a:off x="3990386" y="3610706"/>
            <a:ext cx="1395045" cy="73855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Query Generator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5F607E1-FAFD-2908-92E0-EFC7610742CA}"/>
              </a:ext>
            </a:extLst>
          </p:cNvPr>
          <p:cNvSpPr/>
          <p:nvPr/>
        </p:nvSpPr>
        <p:spPr>
          <a:xfrm>
            <a:off x="6010537" y="3610705"/>
            <a:ext cx="1395045" cy="73855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F522D03-1BA9-98A5-57CF-8ACA4F6191EF}"/>
              </a:ext>
            </a:extLst>
          </p:cNvPr>
          <p:cNvSpPr/>
          <p:nvPr/>
        </p:nvSpPr>
        <p:spPr>
          <a:xfrm>
            <a:off x="8036547" y="3610705"/>
            <a:ext cx="1395045" cy="73855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Result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24D75EE4-93A4-EA35-42B0-9A926685D995}"/>
              </a:ext>
            </a:extLst>
          </p:cNvPr>
          <p:cNvSpPr/>
          <p:nvPr/>
        </p:nvSpPr>
        <p:spPr>
          <a:xfrm>
            <a:off x="10351474" y="4994029"/>
            <a:ext cx="1400906" cy="73855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Bar Graph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6FB20171-59DF-B3C6-CA7B-9474EB2336B4}"/>
              </a:ext>
            </a:extLst>
          </p:cNvPr>
          <p:cNvSpPr/>
          <p:nvPr/>
        </p:nvSpPr>
        <p:spPr>
          <a:xfrm>
            <a:off x="10314605" y="2227383"/>
            <a:ext cx="1400906" cy="73855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Heat Map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F5D4A375-EB49-7A6B-28A6-46670447DD72}"/>
              </a:ext>
            </a:extLst>
          </p:cNvPr>
          <p:cNvSpPr/>
          <p:nvPr/>
        </p:nvSpPr>
        <p:spPr>
          <a:xfrm>
            <a:off x="10312524" y="3610706"/>
            <a:ext cx="1400906" cy="73855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Line graph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74CC1FE-4256-3A45-7840-72FD194CF00D}"/>
              </a:ext>
            </a:extLst>
          </p:cNvPr>
          <p:cNvSpPr/>
          <p:nvPr/>
        </p:nvSpPr>
        <p:spPr>
          <a:xfrm>
            <a:off x="1471245" y="3874476"/>
            <a:ext cx="386861" cy="21101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02C8792-66A4-1772-E486-EEB8AEB1F3F1}"/>
              </a:ext>
            </a:extLst>
          </p:cNvPr>
          <p:cNvSpPr/>
          <p:nvPr/>
        </p:nvSpPr>
        <p:spPr>
          <a:xfrm>
            <a:off x="3493475" y="3874475"/>
            <a:ext cx="386861" cy="21101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86913FF-C022-83AE-FC8B-D8E7F4A76126}"/>
              </a:ext>
            </a:extLst>
          </p:cNvPr>
          <p:cNvSpPr/>
          <p:nvPr/>
        </p:nvSpPr>
        <p:spPr>
          <a:xfrm>
            <a:off x="5515706" y="3874475"/>
            <a:ext cx="386861" cy="21101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56048AD-E271-1B1F-CC13-E117ED9EDACC}"/>
              </a:ext>
            </a:extLst>
          </p:cNvPr>
          <p:cNvSpPr/>
          <p:nvPr/>
        </p:nvSpPr>
        <p:spPr>
          <a:xfrm>
            <a:off x="7537936" y="3874475"/>
            <a:ext cx="386861" cy="21101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63C9185-3681-44C8-47A2-F37EF0A508F6}"/>
              </a:ext>
            </a:extLst>
          </p:cNvPr>
          <p:cNvSpPr/>
          <p:nvPr/>
        </p:nvSpPr>
        <p:spPr>
          <a:xfrm>
            <a:off x="9595336" y="3868614"/>
            <a:ext cx="550984" cy="21687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2AE25E5-033C-DF4B-30C3-BD832D09677E}"/>
              </a:ext>
            </a:extLst>
          </p:cNvPr>
          <p:cNvSpPr/>
          <p:nvPr/>
        </p:nvSpPr>
        <p:spPr>
          <a:xfrm rot="2700000">
            <a:off x="9501413" y="4661084"/>
            <a:ext cx="931984" cy="14653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245A240-C11D-0536-118C-DCE3B70B30EA}"/>
              </a:ext>
            </a:extLst>
          </p:cNvPr>
          <p:cNvSpPr/>
          <p:nvPr/>
        </p:nvSpPr>
        <p:spPr>
          <a:xfrm rot="18720000">
            <a:off x="9407628" y="3142945"/>
            <a:ext cx="931984" cy="14653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0DF2E0-A6CF-4205-A8C3-F59C33B46F2C}"/>
              </a:ext>
            </a:extLst>
          </p:cNvPr>
          <p:cNvSpPr txBox="1"/>
          <p:nvPr/>
        </p:nvSpPr>
        <p:spPr>
          <a:xfrm>
            <a:off x="463061" y="5427786"/>
            <a:ext cx="7590692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Tech Stack :</a:t>
            </a:r>
            <a:endParaRPr lang="en-US">
              <a:solidFill>
                <a:schemeClr val="accent6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Python,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Streamlit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Goggle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GenerativeAI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Sqlite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Plotly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HuggingFace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Prompt Engineering,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Github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 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44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FAEAE-B2CA-ABF9-026E-B98F487B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070189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Key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EE733-D1F1-06B3-8BD2-8D595F41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4/1/2024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DFD3-2063-E3B1-2FB6-82957F64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9" y="2493818"/>
            <a:ext cx="5126181" cy="368530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bg1"/>
                </a:solidFill>
                <a:effectLst/>
                <a:latin typeface="Söhne"/>
              </a:rPr>
              <a:t>Key Features: Natural Language Understanding (NLU): Utilizes LLM to understand user queries and extract relevant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bg1"/>
                </a:solidFill>
                <a:effectLst/>
                <a:latin typeface="Söhne"/>
              </a:rPr>
              <a:t>Customized Report Generation: Allows users to specify parameters using natural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bg1"/>
                </a:solidFill>
                <a:effectLst/>
                <a:latin typeface="Söhne"/>
              </a:rPr>
              <a:t>Real-time Insights and Visualization: Generates reports in real-time with data visualization capabilities.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45369B41-B131-5661-BD6D-FF3A7217E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48" y="2607522"/>
            <a:ext cx="3397361" cy="339736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F187-7FBC-1C77-10FF-F9EF0437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1AC4F-EC25-5402-26C1-A985E90D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8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0C5463-4C1F-6EA2-5253-B3A2FE1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076698" cy="6858000"/>
          </a:xfrm>
          <a:custGeom>
            <a:avLst/>
            <a:gdLst>
              <a:gd name="connsiteX0" fmla="*/ 4076698 w 4076698"/>
              <a:gd name="connsiteY0" fmla="*/ 6858000 h 6858000"/>
              <a:gd name="connsiteX1" fmla="*/ 677913 w 4076698"/>
              <a:gd name="connsiteY1" fmla="*/ 6858000 h 6858000"/>
              <a:gd name="connsiteX2" fmla="*/ 0 w 4076698"/>
              <a:gd name="connsiteY2" fmla="*/ 6180087 h 6858000"/>
              <a:gd name="connsiteX3" fmla="*/ 0 w 4076698"/>
              <a:gd name="connsiteY3" fmla="*/ 677913 h 6858000"/>
              <a:gd name="connsiteX4" fmla="*/ 677913 w 4076698"/>
              <a:gd name="connsiteY4" fmla="*/ 0 h 6858000"/>
              <a:gd name="connsiteX5" fmla="*/ 4076698 w 407669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698" h="6858000">
                <a:moveTo>
                  <a:pt x="4076698" y="6858000"/>
                </a:move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lnTo>
                  <a:pt x="407669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CFF70-04B1-7CD8-6DB3-4F70F19E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accent6">
                    <a:lumMod val="75000"/>
                  </a:schemeClr>
                </a:solidFill>
              </a:rPr>
              <a:t>Advantages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2753-E978-7C13-6F67-6DD685CF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4/1/2024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67E20-2970-B1D3-D8A7-404153C2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F2691-BD0F-7A36-9988-380AFD0A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CBC942-8101-09DD-37D3-C000A1131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59476"/>
              </p:ext>
            </p:extLst>
          </p:nvPr>
        </p:nvGraphicFramePr>
        <p:xfrm>
          <a:off x="5015619" y="838201"/>
          <a:ext cx="6388331" cy="519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12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9E1366-DC8F-6B1F-64A3-6273A4C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045B17-63A8-2370-CA7A-F47ED6F70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321211"/>
          </a:xfrm>
          <a:custGeom>
            <a:avLst/>
            <a:gdLst>
              <a:gd name="connsiteX0" fmla="*/ 0 w 12191999"/>
              <a:gd name="connsiteY0" fmla="*/ 0 h 6321211"/>
              <a:gd name="connsiteX1" fmla="*/ 12191999 w 12191999"/>
              <a:gd name="connsiteY1" fmla="*/ 0 h 6321211"/>
              <a:gd name="connsiteX2" fmla="*/ 12191999 w 12191999"/>
              <a:gd name="connsiteY2" fmla="*/ 5660280 h 6321211"/>
              <a:gd name="connsiteX3" fmla="*/ 11531068 w 12191999"/>
              <a:gd name="connsiteY3" fmla="*/ 6321211 h 6321211"/>
              <a:gd name="connsiteX4" fmla="*/ 660930 w 12191999"/>
              <a:gd name="connsiteY4" fmla="*/ 6321211 h 6321211"/>
              <a:gd name="connsiteX5" fmla="*/ 13427 w 12191999"/>
              <a:gd name="connsiteY5" fmla="*/ 5793481 h 6321211"/>
              <a:gd name="connsiteX6" fmla="*/ 0 w 12191999"/>
              <a:gd name="connsiteY6" fmla="*/ 5660291 h 632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321211">
                <a:moveTo>
                  <a:pt x="0" y="0"/>
                </a:moveTo>
                <a:lnTo>
                  <a:pt x="12191999" y="0"/>
                </a:lnTo>
                <a:lnTo>
                  <a:pt x="12191999" y="5660280"/>
                </a:lnTo>
                <a:cubicBezTo>
                  <a:pt x="12191999" y="6025302"/>
                  <a:pt x="11896090" y="6321211"/>
                  <a:pt x="11531068" y="6321211"/>
                </a:cubicBezTo>
                <a:lnTo>
                  <a:pt x="660930" y="6321211"/>
                </a:lnTo>
                <a:cubicBezTo>
                  <a:pt x="341536" y="6321211"/>
                  <a:pt x="75056" y="6094656"/>
                  <a:pt x="13427" y="5793481"/>
                </a:cubicBezTo>
                <a:lnTo>
                  <a:pt x="0" y="5660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90C0-9CB6-5E8C-9F29-3B2EDD48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21A8F-B3BD-07F7-3FFC-B3D58A99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5E794-E21A-9E3C-34C3-446D0B8A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23FFCFE-9734-F179-FA83-3495B7F0A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630" y="1613150"/>
            <a:ext cx="5468815" cy="3106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200771-A4B6-294D-2FFE-D1AA61BF9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1" y="1604359"/>
            <a:ext cx="5427784" cy="31119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EC3753-E0DA-4591-BDB1-E39C32D79BB4}"/>
              </a:ext>
            </a:extLst>
          </p:cNvPr>
          <p:cNvSpPr txBox="1"/>
          <p:nvPr/>
        </p:nvSpPr>
        <p:spPr>
          <a:xfrm>
            <a:off x="3342541" y="331664"/>
            <a:ext cx="550862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accent6">
                    <a:lumMod val="75000"/>
                  </a:schemeClr>
                </a:solidFill>
              </a:rPr>
              <a:t>DEMO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6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73B9A-6634-FEE7-23C3-85E5C045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5065-EC48-AA9A-377E-9A581C7E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4/1/2024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BC55-F282-1D3A-F626-5224C886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1529113"/>
            <a:ext cx="4764773" cy="3555491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Making </a:t>
            </a:r>
            <a:r>
              <a:rPr lang="en-US" b="0" i="0" dirty="0" err="1">
                <a:effectLst/>
                <a:latin typeface="Söhne"/>
              </a:rPr>
              <a:t>GenGraphy</a:t>
            </a:r>
            <a:r>
              <a:rPr lang="en-US" b="0" i="0" dirty="0">
                <a:effectLst/>
                <a:latin typeface="Söhne"/>
              </a:rPr>
              <a:t> more flexible - to be able to morph into sales analytics dashboards, P&amp;L statements etc</a:t>
            </a:r>
            <a:r>
              <a:rPr lang="en-US" dirty="0">
                <a:latin typeface="Söhne"/>
              </a:rPr>
              <a:t>.</a:t>
            </a:r>
            <a:endParaRPr lang="en-US" b="0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 Incorporating more robust LLM models to improve the accuracy of the query/report generated</a:t>
            </a:r>
            <a:endParaRPr lang="en-US" dirty="0"/>
          </a:p>
        </p:txBody>
      </p:sp>
      <p:pic>
        <p:nvPicPr>
          <p:cNvPr id="8" name="Picture 7" descr="Graph on document with pen">
            <a:extLst>
              <a:ext uri="{FF2B5EF4-FFF2-40B4-BE49-F238E27FC236}">
                <a16:creationId xmlns:a16="http://schemas.microsoft.com/office/drawing/2014/main" id="{EE500B67-62F3-F04B-6607-3CFEE1E30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4" r="13472" b="-1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BBE7D-2669-B246-E486-6413B277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8DE7-AE2A-5686-11C6-88A40DA2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68244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86e5e02-bfae-423d-b60f-dec9ad03d2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2B48E054596B4CB799D81C99D3D35F" ma:contentTypeVersion="14" ma:contentTypeDescription="Create a new document." ma:contentTypeScope="" ma:versionID="82598b4cde11e99bb87e914c00329ccf">
  <xsd:schema xmlns:xsd="http://www.w3.org/2001/XMLSchema" xmlns:xs="http://www.w3.org/2001/XMLSchema" xmlns:p="http://schemas.microsoft.com/office/2006/metadata/properties" xmlns:ns3="886e5e02-bfae-423d-b60f-dec9ad03d265" xmlns:ns4="fe992ea8-205f-4b57-8441-e4b183c85816" targetNamespace="http://schemas.microsoft.com/office/2006/metadata/properties" ma:root="true" ma:fieldsID="f2399079f8d32866ae233bce704fb071" ns3:_="" ns4:_="">
    <xsd:import namespace="886e5e02-bfae-423d-b60f-dec9ad03d265"/>
    <xsd:import namespace="fe992ea8-205f-4b57-8441-e4b183c858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e5e02-bfae-423d-b60f-dec9ad03d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992ea8-205f-4b57-8441-e4b183c8581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A7813B-F6DB-4168-8E93-ED4468915F7C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  <ds:schemaRef ds:uri="fe992ea8-205f-4b57-8441-e4b183c85816"/>
    <ds:schemaRef ds:uri="886e5e02-bfae-423d-b60f-dec9ad03d26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02941B9-9975-4E90-93FD-C7D522AB1F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DAE5DF-5836-4891-AAFE-32C8293A2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6e5e02-bfae-423d-b60f-dec9ad03d265"/>
    <ds:schemaRef ds:uri="fe992ea8-205f-4b57-8441-e4b183c858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339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Circular</vt:lpstr>
      <vt:lpstr>Neue Haas Grotesk Text Pro</vt:lpstr>
      <vt:lpstr>Söhne</vt:lpstr>
      <vt:lpstr>DylanVTI</vt:lpstr>
      <vt:lpstr>GenGraphy</vt:lpstr>
      <vt:lpstr>Problem Statement</vt:lpstr>
      <vt:lpstr>Our Solution</vt:lpstr>
      <vt:lpstr>Workflow</vt:lpstr>
      <vt:lpstr>Key Features</vt:lpstr>
      <vt:lpstr>Advantages</vt:lpstr>
      <vt:lpstr>PowerPoint Presentation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GenGraphy</dc:title>
  <dc:creator>Subbagari, Srivardhini Reddy</dc:creator>
  <cp:lastModifiedBy>Subbagari, Srivardhini Reddy</cp:lastModifiedBy>
  <cp:revision>3</cp:revision>
  <dcterms:created xsi:type="dcterms:W3CDTF">2024-03-24T15:56:13Z</dcterms:created>
  <dcterms:modified xsi:type="dcterms:W3CDTF">2024-04-01T19:48:39Z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0x010100792B48E054596B4CB799D81C99D3D35F</vt:lpwstr>
  </property>
</Properties>
</file>