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71" r:id="rId2"/>
    <p:sldId id="257" r:id="rId3"/>
    <p:sldId id="259" r:id="rId4"/>
    <p:sldId id="282" r:id="rId5"/>
    <p:sldId id="272" r:id="rId6"/>
    <p:sldId id="273" r:id="rId7"/>
    <p:sldId id="276" r:id="rId8"/>
    <p:sldId id="283" r:id="rId9"/>
    <p:sldId id="261" r:id="rId10"/>
    <p:sldId id="262" r:id="rId11"/>
    <p:sldId id="265" r:id="rId12"/>
    <p:sldId id="284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54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61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85648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2996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600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655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016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50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54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73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858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895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45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075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732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D3160-B55C-45B7-89BD-B2DBB92AB92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195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D3160-B55C-45B7-89BD-B2DBB92AB92F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70BAA09-8CDD-451B-A7DB-B6CC0B7B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52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28596"/>
            <a:ext cx="8915399" cy="29671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 body"/>
                <a:cs typeface="Calibri" panose="020F0502020204030204" pitchFamily="34" charset="0"/>
              </a:rPr>
              <a:t>AMAZON SALES DATA ANALYSIS USING PYTHON</a:t>
            </a:r>
            <a:br>
              <a:rPr lang="en-US" b="1" i="0" dirty="0">
                <a:effectLst/>
                <a:highlight>
                  <a:srgbClr val="FFFFFF"/>
                </a:highlight>
                <a:latin typeface="system-ui"/>
              </a:rPr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BY Prachi Yuvraj Khartade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65843-15C0-71ED-4E3F-35896D214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260" y="147200"/>
            <a:ext cx="9769540" cy="987814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VISUALIZING DATA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66A6A-748E-E601-1660-6C3AF7500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938" y="1135013"/>
            <a:ext cx="10412963" cy="5575787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Calibri (Body)"/>
              </a:rPr>
              <a:t>U</a:t>
            </a:r>
            <a:r>
              <a:rPr lang="en-IN" dirty="0">
                <a:latin typeface="Calibri (Body)"/>
              </a:rPr>
              <a:t>sed pie chart to display </a:t>
            </a:r>
            <a:r>
              <a:rPr lang="en-US" dirty="0">
                <a:latin typeface="Calibri (Body)"/>
              </a:rPr>
              <a:t>grouped total cost by sales channel</a:t>
            </a:r>
            <a:r>
              <a:rPr lang="en-IN" dirty="0">
                <a:latin typeface="Calibri (Body)"/>
              </a:rPr>
              <a:t>.</a:t>
            </a:r>
          </a:p>
          <a:p>
            <a:r>
              <a:rPr lang="en-US" dirty="0">
                <a:latin typeface="Calibri (Body)"/>
              </a:rPr>
              <a:t>P</a:t>
            </a:r>
            <a:r>
              <a:rPr lang="en-US" sz="1800" dirty="0">
                <a:latin typeface="Calibri (Body)"/>
              </a:rPr>
              <a:t>ie chart to represent  Order Priority distribution.</a:t>
            </a:r>
          </a:p>
          <a:p>
            <a:endParaRPr lang="en-IN" sz="18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4DA242-531F-13F7-38D1-044323FE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60" y="2390471"/>
            <a:ext cx="4236584" cy="3900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A84C49-3C28-4E9D-6C73-46441981C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043" y="2357815"/>
            <a:ext cx="4322697" cy="393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3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84F7-8F1A-63AC-2299-269D63DE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195" y="317241"/>
            <a:ext cx="9433215" cy="92372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INSIGHTS AND DATA ANALYSIS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84C5-01D0-A86D-2177-EFBDB54EA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906"/>
            <a:ext cx="10515600" cy="4712057"/>
          </a:xfrm>
        </p:spPr>
        <p:txBody>
          <a:bodyPr>
            <a:normAutofit/>
          </a:bodyPr>
          <a:lstStyle/>
          <a:p>
            <a:r>
              <a:rPr lang="en-IN" dirty="0">
                <a:latin typeface="Calibri (Body)"/>
              </a:rPr>
              <a:t>Europe leads in total profit, driven by strong online sales, while other regions like Asia and Sub-Saharan Africa excel more in offline sales.</a:t>
            </a:r>
          </a:p>
          <a:p>
            <a:r>
              <a:rPr lang="en-US" dirty="0">
                <a:latin typeface="Calibri (Body)"/>
              </a:rPr>
              <a:t>The average sales show significant fluctuations over the years, with 2010 and 2013 experiencing the highest total revenue. After a decline in 2011, there was a notable recovery in 2012 and 2013.</a:t>
            </a:r>
            <a:endParaRPr lang="en-IN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The data suggests that 2017 marked a rebound in sales, potentially setting the stage for future growth, similar to the peak years of 2010 and 2013.</a:t>
            </a:r>
          </a:p>
          <a:p>
            <a:r>
              <a:rPr lang="en-US" dirty="0">
                <a:latin typeface="Calibri (Body)"/>
              </a:rPr>
              <a:t>Beverages and Meat generate the highest average revenue among the listed product types.</a:t>
            </a:r>
          </a:p>
          <a:p>
            <a:r>
              <a:rPr lang="en-US" dirty="0">
                <a:latin typeface="Calibri (Body)"/>
              </a:rPr>
              <a:t>Fruits and Vegetables contribute significantly less to total revenue.</a:t>
            </a:r>
          </a:p>
          <a:p>
            <a:r>
              <a:rPr lang="en-IN" dirty="0">
                <a:latin typeface="Calibri (Body)"/>
              </a:rPr>
              <a:t>Offline Sales contribute to a larger share of total revenue (57.6%).</a:t>
            </a:r>
          </a:p>
          <a:p>
            <a:r>
              <a:rPr lang="en-IN" dirty="0">
                <a:latin typeface="Calibri (Body)"/>
              </a:rPr>
              <a:t>Online sales constitute a smaller portion of total revenue (42.4%).</a:t>
            </a:r>
          </a:p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21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84F7-8F1A-63AC-2299-269D63DE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195" y="317241"/>
            <a:ext cx="9433215" cy="92372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INSIGHTS AND DATA ANALYSIS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84C5-01D0-A86D-2177-EFBDB54EA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4194" y="905070"/>
            <a:ext cx="9739605" cy="52718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Calibri (Body)"/>
            </a:endParaRPr>
          </a:p>
          <a:p>
            <a:r>
              <a:rPr lang="en-IN" dirty="0">
                <a:latin typeface="Calibri (Body)"/>
              </a:rPr>
              <a:t>The Middle East and North Africa region contributes the highest average profit among the listed regions(17.5%).</a:t>
            </a:r>
          </a:p>
          <a:p>
            <a:r>
              <a:rPr lang="en-IN" dirty="0">
                <a:latin typeface="Calibri (Body)"/>
              </a:rPr>
              <a:t>Europe follows closely with a  profit share of 15.3%.</a:t>
            </a:r>
          </a:p>
          <a:p>
            <a:r>
              <a:rPr lang="en-IN" dirty="0">
                <a:latin typeface="Calibri (Body)"/>
              </a:rPr>
              <a:t>Sub-Saharan Africa has the lowest average profit share at 10.3%.</a:t>
            </a:r>
          </a:p>
          <a:p>
            <a:r>
              <a:rPr lang="en-IN" dirty="0">
                <a:latin typeface="Calibri (Body)"/>
              </a:rPr>
              <a:t>Sub-Saharan Africa accounts for the highest percentage of units sold among these regions (35.7%).</a:t>
            </a:r>
          </a:p>
          <a:p>
            <a:r>
              <a:rPr lang="en-IN" dirty="0">
                <a:latin typeface="Calibri (Body)"/>
              </a:rPr>
              <a:t>Asia follows with a unit share of 13.3%.</a:t>
            </a:r>
          </a:p>
          <a:p>
            <a:r>
              <a:rPr lang="en-IN" dirty="0">
                <a:latin typeface="Calibri (Body)"/>
              </a:rPr>
              <a:t>Australia and Oceania have a smaller share at 3.5%.</a:t>
            </a:r>
          </a:p>
          <a:p>
            <a:endParaRPr lang="en-IN" dirty="0">
              <a:latin typeface="Calibri (Body)"/>
            </a:endParaRP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6511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734C-E62F-04CD-8FC1-F80CD94C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4195" y="261257"/>
            <a:ext cx="9433215" cy="886408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CONCLUSION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1867-D49E-BFC7-78CF-BEFC36E34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80931"/>
            <a:ext cx="9905999" cy="5001208"/>
          </a:xfrm>
        </p:spPr>
        <p:txBody>
          <a:bodyPr>
            <a:noAutofit/>
          </a:bodyPr>
          <a:lstStyle/>
          <a:p>
            <a:r>
              <a:rPr lang="en-US" dirty="0">
                <a:latin typeface="Calibri (Body)"/>
              </a:rPr>
              <a:t>The analysis focuses on understanding Amazon's sales performance by exploring sales data, identifying key trends, and deriving actionable insights.</a:t>
            </a:r>
          </a:p>
          <a:p>
            <a:r>
              <a:rPr lang="en-US" dirty="0">
                <a:latin typeface="Calibri (Body)"/>
              </a:rPr>
              <a:t>Certain product categories consistently outperformed others in terms of revenue and profit margins. Additionally, top-performing products showed consistent sales growth, while underperforming products exhibited declining trends. This information could be crucial for inventory management and product development strategies.</a:t>
            </a:r>
          </a:p>
          <a:p>
            <a:r>
              <a:rPr lang="en-US" dirty="0">
                <a:latin typeface="Calibri (Body)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 (Body)"/>
              </a:rPr>
              <a:t>The insights gained provide a foundation for strategic decision-making to enhance sales and optimize performance</a:t>
            </a:r>
          </a:p>
          <a:p>
            <a:r>
              <a:rPr lang="en-US" dirty="0">
                <a:latin typeface="Calibri (Body)"/>
                <a:cs typeface="Calibri" panose="020F0502020204030204" pitchFamily="34" charset="0"/>
              </a:rPr>
              <a:t> This process also contributed to the development of advanced data analysis and visualization skills using Python, further equipping us for future challenges.</a:t>
            </a:r>
            <a:endParaRPr lang="en-IN" dirty="0">
              <a:latin typeface="Calibri (Body)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919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711B-9708-DCA1-FE4A-22F82923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99796"/>
            <a:ext cx="10515600" cy="3060441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300D4-5CB6-3712-0AB1-1F87B93B7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3760236"/>
            <a:ext cx="8915399" cy="877077"/>
          </a:xfrm>
        </p:spPr>
        <p:txBody>
          <a:bodyPr>
            <a:normAutofit/>
          </a:bodyPr>
          <a:lstStyle/>
          <a:p>
            <a:pPr algn="r"/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Prachi Khartade</a:t>
            </a:r>
          </a:p>
        </p:txBody>
      </p:sp>
    </p:spTree>
    <p:extLst>
      <p:ext uri="{BB962C8B-B14F-4D97-AF65-F5344CB8AC3E}">
        <p14:creationId xmlns:p14="http://schemas.microsoft.com/office/powerpoint/2010/main" val="2313925759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5A5F-A0C4-0F14-0A76-B0322E9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AGENDA</a:t>
            </a:r>
            <a:endParaRPr lang="en-IN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EBA9-5A9E-2E3E-185B-06FE4116A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>
                <a:latin typeface="Calibri (Body)"/>
                <a:cs typeface="Calibri" panose="020F0502020204030204" pitchFamily="34" charset="0"/>
              </a:rPr>
              <a:t>Abstract</a:t>
            </a:r>
          </a:p>
          <a:p>
            <a:r>
              <a:rPr lang="en-IN" sz="2600" dirty="0">
                <a:latin typeface="Calibri (Body)"/>
                <a:cs typeface="Calibri" panose="020F0502020204030204" pitchFamily="34" charset="0"/>
              </a:rPr>
              <a:t>Proposed work</a:t>
            </a:r>
          </a:p>
          <a:p>
            <a:r>
              <a:rPr lang="en-IN" sz="2600" dirty="0">
                <a:latin typeface="Calibri (Body)"/>
                <a:cs typeface="Calibri" panose="020F0502020204030204" pitchFamily="34" charset="0"/>
              </a:rPr>
              <a:t>Insights and Data Analysis</a:t>
            </a:r>
          </a:p>
          <a:p>
            <a:r>
              <a:rPr lang="en-IN" sz="2600" dirty="0">
                <a:latin typeface="Calibri (Body)"/>
                <a:cs typeface="Calibri" panose="020F0502020204030204" pitchFamily="34" charset="0"/>
              </a:rPr>
              <a:t>Conclusion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39376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D56F-E22E-22D3-84D3-8C4A1A39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527" y="177282"/>
            <a:ext cx="9423883" cy="93306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D9A7-A27A-515C-8033-28207D36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31641"/>
            <a:ext cx="10018713" cy="4945224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 (Body)"/>
              </a:rPr>
              <a:t>Objective:</a:t>
            </a:r>
            <a:r>
              <a:rPr lang="en-US" dirty="0">
                <a:latin typeface="Calibri (Body)"/>
              </a:rPr>
              <a:t> The analysis focuses on understanding Amazon's sales performance by exploring sales data, identifying key trends, and deriving actionable insights.</a:t>
            </a:r>
          </a:p>
          <a:p>
            <a:endParaRPr lang="en-US" dirty="0">
              <a:latin typeface="Calibri (Body)"/>
            </a:endParaRPr>
          </a:p>
          <a:p>
            <a:r>
              <a:rPr lang="en-US" b="1" dirty="0">
                <a:latin typeface="Calibri (Body)"/>
              </a:rPr>
              <a:t>Methodology:</a:t>
            </a:r>
            <a:r>
              <a:rPr lang="en-US" dirty="0">
                <a:latin typeface="Calibri (Body)"/>
              </a:rPr>
              <a:t> Data was collected, cleaned, and analyzed using Python libraries such as Pandas, NumPy, Matplotlib, and Seaborn.</a:t>
            </a:r>
          </a:p>
          <a:p>
            <a:endParaRPr lang="en-US" dirty="0">
              <a:latin typeface="Calibri (Body)"/>
            </a:endParaRPr>
          </a:p>
          <a:p>
            <a:r>
              <a:rPr lang="en-US" b="1" dirty="0">
                <a:latin typeface="Calibri (Body)"/>
              </a:rPr>
              <a:t>Key Insights:</a:t>
            </a:r>
            <a:r>
              <a:rPr lang="en-US" dirty="0">
                <a:latin typeface="Calibri (Body)"/>
              </a:rPr>
              <a:t> The study reveals critical patterns in sales distribution, growth trends, and correlations with other factors like pricing and marketing spend.</a:t>
            </a:r>
          </a:p>
          <a:p>
            <a:endParaRPr lang="en-US" dirty="0">
              <a:latin typeface="Calibri (Body)"/>
            </a:endParaRPr>
          </a:p>
          <a:p>
            <a:r>
              <a:rPr lang="en-US" b="1" dirty="0">
                <a:latin typeface="Calibri (Body)"/>
              </a:rPr>
              <a:t>Outcome:</a:t>
            </a:r>
            <a:r>
              <a:rPr lang="en-US" dirty="0">
                <a:latin typeface="Calibri (Body)"/>
              </a:rPr>
              <a:t> The insights gained provide a foundation for strategic decision-making to enhance sales and optimize performance.</a:t>
            </a:r>
          </a:p>
          <a:p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endParaRPr lang="en-US" dirty="0">
              <a:latin typeface="Calibri (Body)"/>
            </a:endParaRPr>
          </a:p>
          <a:p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260211210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D56F-E22E-22D3-84D3-8C4A1A39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03" y="149290"/>
            <a:ext cx="9461207" cy="96105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D9A7-A27A-515C-8033-28207D36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0343"/>
            <a:ext cx="10018713" cy="5066522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 (Body)"/>
              </a:rPr>
              <a:t>Data Collection and Cleaning:</a:t>
            </a:r>
            <a:r>
              <a:rPr lang="en-US" dirty="0">
                <a:latin typeface="Calibri (Body)"/>
              </a:rPr>
              <a:t> Gather Amazon's sales data and checked for missing values, duplicates, and ensuring data consistency.</a:t>
            </a:r>
          </a:p>
          <a:p>
            <a:endParaRPr lang="en-US" dirty="0">
              <a:latin typeface="Calibri (Body)"/>
            </a:endParaRPr>
          </a:p>
          <a:p>
            <a:r>
              <a:rPr lang="en-US" b="1" dirty="0">
                <a:latin typeface="Calibri (Body)"/>
              </a:rPr>
              <a:t>Exploratory Data Analysis (EDA):</a:t>
            </a:r>
            <a:r>
              <a:rPr lang="en-US" dirty="0">
                <a:latin typeface="Calibri (Body)"/>
              </a:rPr>
              <a:t> Perform EDA to understand the distribution of sales, identify trends, and detect outliers.</a:t>
            </a:r>
          </a:p>
          <a:p>
            <a:endParaRPr lang="en-US" dirty="0">
              <a:latin typeface="Calibri (Body)"/>
            </a:endParaRPr>
          </a:p>
          <a:p>
            <a:r>
              <a:rPr lang="en-US" b="1" dirty="0">
                <a:latin typeface="Calibri (Body)"/>
              </a:rPr>
              <a:t>Correlation and Trend Analysis:</a:t>
            </a:r>
            <a:r>
              <a:rPr lang="en-US" dirty="0">
                <a:latin typeface="Calibri (Body)"/>
              </a:rPr>
              <a:t> Analyze the relationships between sales metrics and external factors to uncover significant correlations and trends.</a:t>
            </a:r>
          </a:p>
          <a:p>
            <a:endParaRPr lang="en-US" dirty="0">
              <a:latin typeface="Calibri (Body)"/>
            </a:endParaRPr>
          </a:p>
          <a:p>
            <a:r>
              <a:rPr lang="en-US" b="1" dirty="0">
                <a:latin typeface="Calibri (Body)"/>
              </a:rPr>
              <a:t>Visualization and Insights:</a:t>
            </a:r>
            <a:r>
              <a:rPr lang="en-US" dirty="0">
                <a:latin typeface="Calibri (Body)"/>
              </a:rPr>
              <a:t> Develop visualizations to represent key findings and provide actionable insights to support strategic decision-making</a:t>
            </a:r>
            <a:r>
              <a:rPr lang="en-US" dirty="0"/>
              <a:t>.</a:t>
            </a:r>
          </a:p>
          <a:p>
            <a:endParaRPr lang="en-IN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96352027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D56F-E22E-22D3-84D3-8C4A1A39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555" y="121298"/>
            <a:ext cx="9449855" cy="989045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D9A7-A27A-515C-8033-28207D36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0343"/>
            <a:ext cx="10018713" cy="506652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(Body)"/>
              </a:rPr>
              <a:t>RAW DATA ANALYSIS AND CLEANING:</a:t>
            </a:r>
          </a:p>
          <a:p>
            <a:r>
              <a:rPr lang="en-IN" dirty="0">
                <a:latin typeface="Calibri (Body)"/>
              </a:rPr>
              <a:t>Firstly uploaded the dataset and analysed it.</a:t>
            </a:r>
          </a:p>
          <a:p>
            <a:r>
              <a:rPr lang="en-IN" dirty="0">
                <a:latin typeface="Calibri (Body)"/>
              </a:rPr>
              <a:t>Searched for missing values. </a:t>
            </a:r>
          </a:p>
          <a:p>
            <a:endParaRPr lang="en-IN" dirty="0"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3D6330-BC59-7EB7-CF49-9F81D1E1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310" y="2429166"/>
            <a:ext cx="3591543" cy="809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090AAA-3679-C434-D9B4-ED54DEE65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187" y="2424793"/>
            <a:ext cx="3943351" cy="2552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C65EE92-B4E0-82D6-A3B1-2C32B8ABF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09" y="3501700"/>
            <a:ext cx="3591543" cy="7810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8E26B30-9A93-F431-8921-5FA9D8C99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4310" y="4481220"/>
            <a:ext cx="3591542" cy="7905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0DA337B-8B94-BEAB-5319-B40FEB879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4310" y="5366657"/>
            <a:ext cx="3591542" cy="762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3BF4BA-BAFB-535A-8A4A-661F4BEE5A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4569" y="2424793"/>
            <a:ext cx="2524125" cy="8001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76415A9-FC04-9F77-A6BE-E4CCB1AA6C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0187" y="5261688"/>
            <a:ext cx="39433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4259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D56F-E22E-22D3-84D3-8C4A1A39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65" y="214604"/>
            <a:ext cx="9442546" cy="895739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WORK</a:t>
            </a:r>
            <a:b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4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D9A7-A27A-515C-8033-28207D36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110343"/>
            <a:ext cx="10018713" cy="5066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(Body)"/>
              </a:rPr>
              <a:t>Exploratory Data Analysis (EDA)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 (Body)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 (Body)"/>
              </a:rPr>
              <a:t>Sales Distribution:</a:t>
            </a:r>
            <a:r>
              <a:rPr lang="en-US" dirty="0">
                <a:latin typeface="Calibri (Body)"/>
              </a:rPr>
              <a:t> Analyzed the distribution of sales data across different time periods..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 (Body)"/>
              </a:rPr>
              <a:t>Sales Trends:</a:t>
            </a:r>
            <a:r>
              <a:rPr lang="en-US" dirty="0">
                <a:latin typeface="Calibri (Body)"/>
              </a:rPr>
              <a:t> Identified trends over time, such as seasonal spikes and dips..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 (Body)"/>
              </a:rPr>
              <a:t>Outlier Analysis:</a:t>
            </a:r>
            <a:r>
              <a:rPr lang="en-US" dirty="0">
                <a:latin typeface="Calibri (Body)"/>
              </a:rPr>
              <a:t> Investigated outliers to understand anomalies in sales performance.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5AFB8-A977-AE1D-3385-98AC972A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865" y="2789851"/>
            <a:ext cx="3116425" cy="33870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7955B3-C9AC-5A57-85DE-B3016DA07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853" y="2789852"/>
            <a:ext cx="3590925" cy="3420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D5B03F-1BBC-030B-A70D-5EA03C9A9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341" y="2789851"/>
            <a:ext cx="2752237" cy="19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2460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42C0-5C05-B64D-5D11-8453BA3E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527" y="121298"/>
            <a:ext cx="9881085" cy="825480"/>
          </a:xfrm>
        </p:spPr>
        <p:txBody>
          <a:bodyPr/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VISUALIZING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FABD-0A63-D2BF-2B95-EC7E1217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311" y="946777"/>
            <a:ext cx="10050302" cy="5593981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Bar graph represents Year wise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Bar chart for Average revenue by </a:t>
            </a: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Product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type</a:t>
            </a:r>
            <a:endParaRPr lang="en-US" altLang="en-US" dirty="0">
              <a:solidFill>
                <a:schemeClr val="tx1"/>
              </a:solidFill>
              <a:latin typeface="Calibri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AE525-0F1E-8460-1374-4CF3C6CC4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163" y="2184394"/>
            <a:ext cx="3928187" cy="29754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422100-0B7B-2FF0-E0C4-D2411E4AB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650" y="2184394"/>
            <a:ext cx="4349134" cy="297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93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42C0-5C05-B64D-5D11-8453BA3E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527" y="121298"/>
            <a:ext cx="9881085" cy="825480"/>
          </a:xfrm>
        </p:spPr>
        <p:txBody>
          <a:bodyPr/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VISUALIZING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FABD-0A63-D2BF-2B95-EC7E1217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311" y="946777"/>
            <a:ext cx="10050302" cy="5593981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Pie chart represents Average Profit in region wise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Bar chart for Total revenue by </a:t>
            </a: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Sales Channel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(Body)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9E3685-4D1C-0E33-537B-34A1359E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94" y="2282264"/>
            <a:ext cx="4664134" cy="31058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544FDD-0927-30C7-F6A3-28D48DFB7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220" y="2282264"/>
            <a:ext cx="4063498" cy="310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57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E753-412C-F617-8F11-4681ADFF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6649" y="93307"/>
            <a:ext cx="9410761" cy="643812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>
                    <a:lumMod val="75000"/>
                  </a:schemeClr>
                </a:solidFill>
                <a:latin typeface="Calibri (Body)"/>
                <a:cs typeface="Calibri" panose="020F0502020204030204" pitchFamily="34" charset="0"/>
              </a:rPr>
              <a:t>VISUALIZING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9D31C3-8674-F311-D932-DD5E8949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212" y="821095"/>
            <a:ext cx="10356980" cy="5671779"/>
          </a:xfrm>
        </p:spPr>
        <p:txBody>
          <a:bodyPr/>
          <a:lstStyle/>
          <a:p>
            <a:r>
              <a:rPr lang="en-US" sz="1600" dirty="0">
                <a:latin typeface="Calibri (Body)"/>
              </a:rPr>
              <a:t>Create a donut chart for Units Sold Region wise.</a:t>
            </a:r>
          </a:p>
          <a:p>
            <a:endParaRPr lang="en-US" sz="1600" dirty="0">
              <a:latin typeface="Calibri (Body)"/>
            </a:endParaRPr>
          </a:p>
          <a:p>
            <a:r>
              <a:rPr lang="en-US" sz="1600" dirty="0">
                <a:latin typeface="Calibri (Body)"/>
              </a:rPr>
              <a:t>Bar chart to represent grouped units sold by year and month</a:t>
            </a: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400" dirty="0"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B2187-3E10-D7E4-8859-84420BD87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38" y="2515539"/>
            <a:ext cx="4405262" cy="2282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EBD56E-000F-09B4-BA85-30C300909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528" y="2515539"/>
            <a:ext cx="5500687" cy="282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342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874</TotalTime>
  <Words>684</Words>
  <Application>Microsoft Office PowerPoint</Application>
  <PresentationFormat>Widescreen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(Body)</vt:lpstr>
      <vt:lpstr>Calibri body</vt:lpstr>
      <vt:lpstr>Century Gothic</vt:lpstr>
      <vt:lpstr>system-ui</vt:lpstr>
      <vt:lpstr>Wingdings 3</vt:lpstr>
      <vt:lpstr>Wisp</vt:lpstr>
      <vt:lpstr>AMAZON SALES DATA ANALYSIS USING PYTHON </vt:lpstr>
      <vt:lpstr>AGENDA</vt:lpstr>
      <vt:lpstr>ABSTRACT</vt:lpstr>
      <vt:lpstr>PROPOSED WORK</vt:lpstr>
      <vt:lpstr>PROPOSED WORK</vt:lpstr>
      <vt:lpstr>PROPOSED WORK </vt:lpstr>
      <vt:lpstr>VISUALIZING DATA</vt:lpstr>
      <vt:lpstr>VISUALIZING DATA</vt:lpstr>
      <vt:lpstr>VISUALIZING DATA</vt:lpstr>
      <vt:lpstr>VISUALIZING DATA</vt:lpstr>
      <vt:lpstr>INSIGHTS AND DATA ANALYSIS</vt:lpstr>
      <vt:lpstr>INSIGHTS AND DATA ANALYSIS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prachi khartade</dc:creator>
  <cp:lastModifiedBy>prachi khartade</cp:lastModifiedBy>
  <cp:revision>3</cp:revision>
  <dcterms:created xsi:type="dcterms:W3CDTF">2024-08-11T12:45:57Z</dcterms:created>
  <dcterms:modified xsi:type="dcterms:W3CDTF">2024-08-27T16:54:39Z</dcterms:modified>
</cp:coreProperties>
</file>