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71" r:id="rId2"/>
    <p:sldId id="257" r:id="rId3"/>
    <p:sldId id="259" r:id="rId4"/>
    <p:sldId id="282" r:id="rId5"/>
    <p:sldId id="272" r:id="rId6"/>
    <p:sldId id="273" r:id="rId7"/>
    <p:sldId id="275" r:id="rId8"/>
    <p:sldId id="274" r:id="rId9"/>
    <p:sldId id="276" r:id="rId10"/>
    <p:sldId id="261" r:id="rId11"/>
    <p:sldId id="277" r:id="rId12"/>
    <p:sldId id="262" r:id="rId13"/>
    <p:sldId id="263" r:id="rId14"/>
    <p:sldId id="265" r:id="rId15"/>
    <p:sldId id="266" r:id="rId16"/>
    <p:sldId id="264" r:id="rId17"/>
    <p:sldId id="280" r:id="rId18"/>
    <p:sldId id="279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chi khartade" userId="b128c76b010db7e7" providerId="LiveId" clId="{BFA2F4A0-5B55-44F9-AD81-3DE123684AD2}"/>
    <pc:docChg chg="custSel addSld modSld">
      <pc:chgData name="prachi khartade" userId="b128c76b010db7e7" providerId="LiveId" clId="{BFA2F4A0-5B55-44F9-AD81-3DE123684AD2}" dt="2024-08-11T14:51:17.411" v="43" actId="1076"/>
      <pc:docMkLst>
        <pc:docMk/>
      </pc:docMkLst>
      <pc:sldChg chg="addSp delSp modSp new mod">
        <pc:chgData name="prachi khartade" userId="b128c76b010db7e7" providerId="LiveId" clId="{BFA2F4A0-5B55-44F9-AD81-3DE123684AD2}" dt="2024-08-11T14:51:17.411" v="43" actId="1076"/>
        <pc:sldMkLst>
          <pc:docMk/>
          <pc:sldMk cId="2403743233" sldId="269"/>
        </pc:sldMkLst>
        <pc:spChg chg="mod">
          <ac:chgData name="prachi khartade" userId="b128c76b010db7e7" providerId="LiveId" clId="{BFA2F4A0-5B55-44F9-AD81-3DE123684AD2}" dt="2024-08-11T14:51:13.222" v="41" actId="14100"/>
          <ac:spMkLst>
            <pc:docMk/>
            <pc:sldMk cId="2403743233" sldId="269"/>
            <ac:spMk id="2" creationId="{BE11D01B-939D-D7DD-EAB4-91A0BBA7EF49}"/>
          </ac:spMkLst>
        </pc:spChg>
        <pc:spChg chg="del">
          <ac:chgData name="prachi khartade" userId="b128c76b010db7e7" providerId="LiveId" clId="{BFA2F4A0-5B55-44F9-AD81-3DE123684AD2}" dt="2024-08-11T14:50:40.390" v="1" actId="22"/>
          <ac:spMkLst>
            <pc:docMk/>
            <pc:sldMk cId="2403743233" sldId="269"/>
            <ac:spMk id="3" creationId="{4FB592C5-55DE-D747-0E9D-04814655FB8F}"/>
          </ac:spMkLst>
        </pc:spChg>
        <pc:picChg chg="add mod ord">
          <ac:chgData name="prachi khartade" userId="b128c76b010db7e7" providerId="LiveId" clId="{BFA2F4A0-5B55-44F9-AD81-3DE123684AD2}" dt="2024-08-11T14:51:17.411" v="43" actId="1076"/>
          <ac:picMkLst>
            <pc:docMk/>
            <pc:sldMk cId="2403743233" sldId="269"/>
            <ac:picMk id="5" creationId="{807F11D9-9CA0-5375-CB8F-C7DDD292C629}"/>
          </ac:picMkLst>
        </pc:picChg>
      </pc:sldChg>
    </pc:docChg>
  </pc:docChgLst>
  <pc:docChgLst>
    <pc:chgData name="prachi khartade" userId="b128c76b010db7e7" providerId="LiveId" clId="{9B106662-81F3-47AC-B397-A5FB5D18868F}"/>
    <pc:docChg chg="undo custSel addSld delSld modSld sldOrd">
      <pc:chgData name="prachi khartade" userId="b128c76b010db7e7" providerId="LiveId" clId="{9B106662-81F3-47AC-B397-A5FB5D18868F}" dt="2024-08-18T18:40:40.993" v="2201" actId="20577"/>
      <pc:docMkLst>
        <pc:docMk/>
      </pc:docMkLst>
      <pc:sldChg chg="modSp del mod">
        <pc:chgData name="prachi khartade" userId="b128c76b010db7e7" providerId="LiveId" clId="{9B106662-81F3-47AC-B397-A5FB5D18868F}" dt="2024-08-18T15:05:33.295" v="342" actId="47"/>
        <pc:sldMkLst>
          <pc:docMk/>
          <pc:sldMk cId="1763233613" sldId="256"/>
        </pc:sldMkLst>
        <pc:spChg chg="mod">
          <ac:chgData name="prachi khartade" userId="b128c76b010db7e7" providerId="LiveId" clId="{9B106662-81F3-47AC-B397-A5FB5D18868F}" dt="2024-08-18T14:49:33.426" v="66" actId="20577"/>
          <ac:spMkLst>
            <pc:docMk/>
            <pc:sldMk cId="1763233613" sldId="256"/>
            <ac:spMk id="2" creationId="{3F331678-E3DA-09AA-FDC9-4E5FFBF0CBDC}"/>
          </ac:spMkLst>
        </pc:spChg>
        <pc:spChg chg="mod">
          <ac:chgData name="prachi khartade" userId="b128c76b010db7e7" providerId="LiveId" clId="{9B106662-81F3-47AC-B397-A5FB5D18868F}" dt="2024-08-18T14:49:11.857" v="14"/>
          <ac:spMkLst>
            <pc:docMk/>
            <pc:sldMk cId="1763233613" sldId="256"/>
            <ac:spMk id="3" creationId="{B5FE7840-D951-2DA0-B018-1D20AE2BA616}"/>
          </ac:spMkLst>
        </pc:spChg>
      </pc:sldChg>
      <pc:sldChg chg="modSp mod">
        <pc:chgData name="prachi khartade" userId="b128c76b010db7e7" providerId="LiveId" clId="{9B106662-81F3-47AC-B397-A5FB5D18868F}" dt="2024-08-18T18:40:40.993" v="2201" actId="20577"/>
        <pc:sldMkLst>
          <pc:docMk/>
          <pc:sldMk cId="1224393765" sldId="257"/>
        </pc:sldMkLst>
        <pc:spChg chg="mod">
          <ac:chgData name="prachi khartade" userId="b128c76b010db7e7" providerId="LiveId" clId="{9B106662-81F3-47AC-B397-A5FB5D18868F}" dt="2024-08-18T18:40:40.993" v="2201" actId="20577"/>
          <ac:spMkLst>
            <pc:docMk/>
            <pc:sldMk cId="1224393765" sldId="257"/>
            <ac:spMk id="2" creationId="{9C0C5A5F-A0C4-0F14-0A76-B0322E929D24}"/>
          </ac:spMkLst>
        </pc:spChg>
        <pc:spChg chg="mod">
          <ac:chgData name="prachi khartade" userId="b128c76b010db7e7" providerId="LiveId" clId="{9B106662-81F3-47AC-B397-A5FB5D18868F}" dt="2024-08-18T18:40:25.118" v="2187" actId="2711"/>
          <ac:spMkLst>
            <pc:docMk/>
            <pc:sldMk cId="1224393765" sldId="257"/>
            <ac:spMk id="3" creationId="{97EDEBA9-5A9E-2E3E-185B-06FE4116A3A0}"/>
          </ac:spMkLst>
        </pc:spChg>
      </pc:sldChg>
      <pc:sldChg chg="modSp del mod">
        <pc:chgData name="prachi khartade" userId="b128c76b010db7e7" providerId="LiveId" clId="{9B106662-81F3-47AC-B397-A5FB5D18868F}" dt="2024-08-18T18:18:51.731" v="1858" actId="47"/>
        <pc:sldMkLst>
          <pc:docMk/>
          <pc:sldMk cId="1746105686" sldId="258"/>
        </pc:sldMkLst>
        <pc:spChg chg="mod">
          <ac:chgData name="prachi khartade" userId="b128c76b010db7e7" providerId="LiveId" clId="{9B106662-81F3-47AC-B397-A5FB5D18868F}" dt="2024-08-18T18:18:20.418" v="1855" actId="27636"/>
          <ac:spMkLst>
            <pc:docMk/>
            <pc:sldMk cId="1746105686" sldId="258"/>
            <ac:spMk id="2" creationId="{6EE141E8-F16A-B451-0EF4-DFBADB93A7BE}"/>
          </ac:spMkLst>
        </pc:spChg>
        <pc:spChg chg="mod">
          <ac:chgData name="prachi khartade" userId="b128c76b010db7e7" providerId="LiveId" clId="{9B106662-81F3-47AC-B397-A5FB5D18868F}" dt="2024-08-18T18:18:34.756" v="1857" actId="20577"/>
          <ac:spMkLst>
            <pc:docMk/>
            <pc:sldMk cId="1746105686" sldId="258"/>
            <ac:spMk id="3" creationId="{F73279DB-1DB5-7DE0-BAF4-0A5CAF7277F9}"/>
          </ac:spMkLst>
        </pc:spChg>
      </pc:sldChg>
      <pc:sldChg chg="modSp mod">
        <pc:chgData name="prachi khartade" userId="b128c76b010db7e7" providerId="LiveId" clId="{9B106662-81F3-47AC-B397-A5FB5D18868F}" dt="2024-08-18T18:25:12.866" v="1926" actId="14100"/>
        <pc:sldMkLst>
          <pc:docMk/>
          <pc:sldMk cId="2602112102" sldId="259"/>
        </pc:sldMkLst>
        <pc:spChg chg="mod">
          <ac:chgData name="prachi khartade" userId="b128c76b010db7e7" providerId="LiveId" clId="{9B106662-81F3-47AC-B397-A5FB5D18868F}" dt="2024-08-18T18:25:12.866" v="1926" actId="14100"/>
          <ac:spMkLst>
            <pc:docMk/>
            <pc:sldMk cId="2602112102" sldId="259"/>
            <ac:spMk id="2" creationId="{CA2ED56F-E22E-22D3-84D3-8C4A1A391F6B}"/>
          </ac:spMkLst>
        </pc:spChg>
        <pc:spChg chg="mod">
          <ac:chgData name="prachi khartade" userId="b128c76b010db7e7" providerId="LiveId" clId="{9B106662-81F3-47AC-B397-A5FB5D18868F}" dt="2024-08-18T18:22:51.238" v="1911" actId="20577"/>
          <ac:spMkLst>
            <pc:docMk/>
            <pc:sldMk cId="2602112102" sldId="259"/>
            <ac:spMk id="3" creationId="{C24BD9A7-A27A-515C-8033-28207D369D1A}"/>
          </ac:spMkLst>
        </pc:spChg>
      </pc:sldChg>
      <pc:sldChg chg="addSp delSp modSp del mod ord">
        <pc:chgData name="prachi khartade" userId="b128c76b010db7e7" providerId="LiveId" clId="{9B106662-81F3-47AC-B397-A5FB5D18868F}" dt="2024-08-18T16:42:26.674" v="1068" actId="47"/>
        <pc:sldMkLst>
          <pc:docMk/>
          <pc:sldMk cId="15898914" sldId="260"/>
        </pc:sldMkLst>
        <pc:spChg chg="mod">
          <ac:chgData name="prachi khartade" userId="b128c76b010db7e7" providerId="LiveId" clId="{9B106662-81F3-47AC-B397-A5FB5D18868F}" dt="2024-08-18T15:49:20.739" v="1061" actId="20577"/>
          <ac:spMkLst>
            <pc:docMk/>
            <pc:sldMk cId="15898914" sldId="260"/>
            <ac:spMk id="2" creationId="{C8FA979C-C7CE-8F98-A718-0253E2828FAF}"/>
          </ac:spMkLst>
        </pc:spChg>
        <pc:spChg chg="add del mod">
          <ac:chgData name="prachi khartade" userId="b128c76b010db7e7" providerId="LiveId" clId="{9B106662-81F3-47AC-B397-A5FB5D18868F}" dt="2024-08-18T16:41:50.661" v="1064"/>
          <ac:spMkLst>
            <pc:docMk/>
            <pc:sldMk cId="15898914" sldId="260"/>
            <ac:spMk id="4" creationId="{46722374-8C0A-32BB-237E-D381663DB7D3}"/>
          </ac:spMkLst>
        </pc:spChg>
        <pc:spChg chg="add mod">
          <ac:chgData name="prachi khartade" userId="b128c76b010db7e7" providerId="LiveId" clId="{9B106662-81F3-47AC-B397-A5FB5D18868F}" dt="2024-08-18T16:42:20.941" v="1067" actId="21"/>
          <ac:spMkLst>
            <pc:docMk/>
            <pc:sldMk cId="15898914" sldId="260"/>
            <ac:spMk id="5" creationId="{9F9B397C-2BA0-78EE-97A8-6122726616D8}"/>
          </ac:spMkLst>
        </pc:spChg>
        <pc:picChg chg="del">
          <ac:chgData name="prachi khartade" userId="b128c76b010db7e7" providerId="LiveId" clId="{9B106662-81F3-47AC-B397-A5FB5D18868F}" dt="2024-08-18T15:07:01.355" v="362" actId="478"/>
          <ac:picMkLst>
            <pc:docMk/>
            <pc:sldMk cId="15898914" sldId="260"/>
            <ac:picMk id="9" creationId="{C51C0B5C-557B-15F3-18A8-D681CBC9AC82}"/>
          </ac:picMkLst>
        </pc:picChg>
      </pc:sldChg>
      <pc:sldChg chg="addSp delSp modSp mod ord">
        <pc:chgData name="prachi khartade" userId="b128c76b010db7e7" providerId="LiveId" clId="{9B106662-81F3-47AC-B397-A5FB5D18868F}" dt="2024-08-18T18:28:53.246" v="1953" actId="14100"/>
        <pc:sldMkLst>
          <pc:docMk/>
          <pc:sldMk cId="3179342662" sldId="261"/>
        </pc:sldMkLst>
        <pc:spChg chg="mod">
          <ac:chgData name="prachi khartade" userId="b128c76b010db7e7" providerId="LiveId" clId="{9B106662-81F3-47AC-B397-A5FB5D18868F}" dt="2024-08-18T18:28:53.246" v="1953" actId="14100"/>
          <ac:spMkLst>
            <pc:docMk/>
            <pc:sldMk cId="3179342662" sldId="261"/>
            <ac:spMk id="2" creationId="{1A98E753-412C-F617-8F11-4681ADFF912E}"/>
          </ac:spMkLst>
        </pc:spChg>
        <pc:spChg chg="mod">
          <ac:chgData name="prachi khartade" userId="b128c76b010db7e7" providerId="LiveId" clId="{9B106662-81F3-47AC-B397-A5FB5D18868F}" dt="2024-08-18T18:28:37.342" v="1951" actId="20577"/>
          <ac:spMkLst>
            <pc:docMk/>
            <pc:sldMk cId="3179342662" sldId="261"/>
            <ac:spMk id="7" creationId="{EF9D31C3-8674-F311-D932-DD5E894977C2}"/>
          </ac:spMkLst>
        </pc:spChg>
        <pc:picChg chg="add mod">
          <ac:chgData name="prachi khartade" userId="b128c76b010db7e7" providerId="LiveId" clId="{9B106662-81F3-47AC-B397-A5FB5D18868F}" dt="2024-08-18T18:28:21.213" v="1949" actId="1076"/>
          <ac:picMkLst>
            <pc:docMk/>
            <pc:sldMk cId="3179342662" sldId="261"/>
            <ac:picMk id="4" creationId="{F9B5B904-7A3D-1B77-92EC-1FB78503CBF9}"/>
          </ac:picMkLst>
        </pc:picChg>
        <pc:picChg chg="add del">
          <ac:chgData name="prachi khartade" userId="b128c76b010db7e7" providerId="LiveId" clId="{9B106662-81F3-47AC-B397-A5FB5D18868F}" dt="2024-08-18T16:48:14.971" v="1126" actId="478"/>
          <ac:picMkLst>
            <pc:docMk/>
            <pc:sldMk cId="3179342662" sldId="261"/>
            <ac:picMk id="6" creationId="{EB35AB6E-C99F-6480-6F90-F3847B6D9C20}"/>
          </ac:picMkLst>
        </pc:picChg>
        <pc:picChg chg="del">
          <ac:chgData name="prachi khartade" userId="b128c76b010db7e7" providerId="LiveId" clId="{9B106662-81F3-47AC-B397-A5FB5D18868F}" dt="2024-08-18T15:07:10.873" v="363" actId="478"/>
          <ac:picMkLst>
            <pc:docMk/>
            <pc:sldMk cId="3179342662" sldId="261"/>
            <ac:picMk id="9" creationId="{D9A57249-41E4-0142-6BB0-3A2727E5651D}"/>
          </ac:picMkLst>
        </pc:picChg>
        <pc:picChg chg="add del">
          <ac:chgData name="prachi khartade" userId="b128c76b010db7e7" providerId="LiveId" clId="{9B106662-81F3-47AC-B397-A5FB5D18868F}" dt="2024-08-18T16:48:21.710" v="1128" actId="478"/>
          <ac:picMkLst>
            <pc:docMk/>
            <pc:sldMk cId="3179342662" sldId="261"/>
            <ac:picMk id="10" creationId="{4E682971-79DD-69CA-71F7-39CA674168A7}"/>
          </ac:picMkLst>
        </pc:picChg>
        <pc:picChg chg="del">
          <ac:chgData name="prachi khartade" userId="b128c76b010db7e7" providerId="LiveId" clId="{9B106662-81F3-47AC-B397-A5FB5D18868F}" dt="2024-08-18T15:07:12.702" v="364" actId="478"/>
          <ac:picMkLst>
            <pc:docMk/>
            <pc:sldMk cId="3179342662" sldId="261"/>
            <ac:picMk id="11" creationId="{59F930D0-CEB7-0FA7-E0AC-0AAD4824DF2E}"/>
          </ac:picMkLst>
        </pc:picChg>
        <pc:picChg chg="del">
          <ac:chgData name="prachi khartade" userId="b128c76b010db7e7" providerId="LiveId" clId="{9B106662-81F3-47AC-B397-A5FB5D18868F}" dt="2024-08-18T15:07:14.394" v="365" actId="478"/>
          <ac:picMkLst>
            <pc:docMk/>
            <pc:sldMk cId="3179342662" sldId="261"/>
            <ac:picMk id="13" creationId="{F89C9F2D-1AAA-CD7E-1353-37683ADA0A21}"/>
          </ac:picMkLst>
        </pc:picChg>
        <pc:picChg chg="add mod">
          <ac:chgData name="prachi khartade" userId="b128c76b010db7e7" providerId="LiveId" clId="{9B106662-81F3-47AC-B397-A5FB5D18868F}" dt="2024-08-18T18:28:17.982" v="1948" actId="1076"/>
          <ac:picMkLst>
            <pc:docMk/>
            <pc:sldMk cId="3179342662" sldId="261"/>
            <ac:picMk id="14" creationId="{88FDBEC5-D7F3-47B4-6D47-F56C3773AA17}"/>
          </ac:picMkLst>
        </pc:picChg>
        <pc:picChg chg="add mod">
          <ac:chgData name="prachi khartade" userId="b128c76b010db7e7" providerId="LiveId" clId="{9B106662-81F3-47AC-B397-A5FB5D18868F}" dt="2024-08-18T18:28:14.849" v="1947" actId="1076"/>
          <ac:picMkLst>
            <pc:docMk/>
            <pc:sldMk cId="3179342662" sldId="261"/>
            <ac:picMk id="16" creationId="{1722EC9D-AC7F-F226-FFD4-47DB01E42874}"/>
          </ac:picMkLst>
        </pc:picChg>
      </pc:sldChg>
      <pc:sldChg chg="addSp delSp modSp mod">
        <pc:chgData name="prachi khartade" userId="b128c76b010db7e7" providerId="LiveId" clId="{9B106662-81F3-47AC-B397-A5FB5D18868F}" dt="2024-08-18T18:30:11.108" v="1967" actId="14100"/>
        <pc:sldMkLst>
          <pc:docMk/>
          <pc:sldMk cId="3948359285" sldId="262"/>
        </pc:sldMkLst>
        <pc:spChg chg="mod">
          <ac:chgData name="prachi khartade" userId="b128c76b010db7e7" providerId="LiveId" clId="{9B106662-81F3-47AC-B397-A5FB5D18868F}" dt="2024-08-18T18:29:39.799" v="1961" actId="14100"/>
          <ac:spMkLst>
            <pc:docMk/>
            <pc:sldMk cId="3948359285" sldId="262"/>
            <ac:spMk id="2" creationId="{9D165843-15C0-71ED-4E3F-35896D214B7E}"/>
          </ac:spMkLst>
        </pc:spChg>
        <pc:spChg chg="mod">
          <ac:chgData name="prachi khartade" userId="b128c76b010db7e7" providerId="LiveId" clId="{9B106662-81F3-47AC-B397-A5FB5D18868F}" dt="2024-08-18T18:30:11.108" v="1967" actId="14100"/>
          <ac:spMkLst>
            <pc:docMk/>
            <pc:sldMk cId="3948359285" sldId="262"/>
            <ac:spMk id="3" creationId="{D1B66A6A-748E-E601-1660-6C3AF7500619}"/>
          </ac:spMkLst>
        </pc:spChg>
        <pc:picChg chg="del">
          <ac:chgData name="prachi khartade" userId="b128c76b010db7e7" providerId="LiveId" clId="{9B106662-81F3-47AC-B397-A5FB5D18868F}" dt="2024-08-18T16:53:13.211" v="1168" actId="478"/>
          <ac:picMkLst>
            <pc:docMk/>
            <pc:sldMk cId="3948359285" sldId="262"/>
            <ac:picMk id="5" creationId="{C4FBE9B4-52B0-A521-F682-6F7BF1720461}"/>
          </ac:picMkLst>
        </pc:picChg>
        <pc:picChg chg="add mod">
          <ac:chgData name="prachi khartade" userId="b128c76b010db7e7" providerId="LiveId" clId="{9B106662-81F3-47AC-B397-A5FB5D18868F}" dt="2024-08-18T18:29:49.086" v="1963" actId="1076"/>
          <ac:picMkLst>
            <pc:docMk/>
            <pc:sldMk cId="3948359285" sldId="262"/>
            <ac:picMk id="6" creationId="{1105C981-03DE-636C-EF0F-0751AE0591D5}"/>
          </ac:picMkLst>
        </pc:picChg>
        <pc:picChg chg="del">
          <ac:chgData name="prachi khartade" userId="b128c76b010db7e7" providerId="LiveId" clId="{9B106662-81F3-47AC-B397-A5FB5D18868F}" dt="2024-08-18T16:53:17.606" v="1170" actId="478"/>
          <ac:picMkLst>
            <pc:docMk/>
            <pc:sldMk cId="3948359285" sldId="262"/>
            <ac:picMk id="7" creationId="{B2D9E97B-6923-6959-9718-816372FB4DA7}"/>
          </ac:picMkLst>
        </pc:picChg>
        <pc:picChg chg="del">
          <ac:chgData name="prachi khartade" userId="b128c76b010db7e7" providerId="LiveId" clId="{9B106662-81F3-47AC-B397-A5FB5D18868F}" dt="2024-08-18T16:53:15.975" v="1169" actId="478"/>
          <ac:picMkLst>
            <pc:docMk/>
            <pc:sldMk cId="3948359285" sldId="262"/>
            <ac:picMk id="9" creationId="{03930CB8-ADCB-BEDF-5892-D29F0C9B7D80}"/>
          </ac:picMkLst>
        </pc:picChg>
        <pc:picChg chg="add mod">
          <ac:chgData name="prachi khartade" userId="b128c76b010db7e7" providerId="LiveId" clId="{9B106662-81F3-47AC-B397-A5FB5D18868F}" dt="2024-08-18T18:29:52.740" v="1964" actId="1076"/>
          <ac:picMkLst>
            <pc:docMk/>
            <pc:sldMk cId="3948359285" sldId="262"/>
            <ac:picMk id="10" creationId="{8D358DD1-61D9-3EB5-DA2E-45EF8F03F076}"/>
          </ac:picMkLst>
        </pc:picChg>
        <pc:picChg chg="del">
          <ac:chgData name="prachi khartade" userId="b128c76b010db7e7" providerId="LiveId" clId="{9B106662-81F3-47AC-B397-A5FB5D18868F}" dt="2024-08-18T16:53:19.464" v="1171" actId="478"/>
          <ac:picMkLst>
            <pc:docMk/>
            <pc:sldMk cId="3948359285" sldId="262"/>
            <ac:picMk id="11" creationId="{617A0E43-016A-A6D8-FB55-5BC72ACD2805}"/>
          </ac:picMkLst>
        </pc:picChg>
      </pc:sldChg>
      <pc:sldChg chg="addSp delSp modSp mod">
        <pc:chgData name="prachi khartade" userId="b128c76b010db7e7" providerId="LiveId" clId="{9B106662-81F3-47AC-B397-A5FB5D18868F}" dt="2024-08-18T18:30:38.958" v="1971" actId="255"/>
        <pc:sldMkLst>
          <pc:docMk/>
          <pc:sldMk cId="50604302" sldId="263"/>
        </pc:sldMkLst>
        <pc:spChg chg="mod">
          <ac:chgData name="prachi khartade" userId="b128c76b010db7e7" providerId="LiveId" clId="{9B106662-81F3-47AC-B397-A5FB5D18868F}" dt="2024-08-18T18:30:27.469" v="1969" actId="14100"/>
          <ac:spMkLst>
            <pc:docMk/>
            <pc:sldMk cId="50604302" sldId="263"/>
            <ac:spMk id="2" creationId="{F80E6505-6838-F43F-B938-79978EC7CCF1}"/>
          </ac:spMkLst>
        </pc:spChg>
        <pc:spChg chg="mod">
          <ac:chgData name="prachi khartade" userId="b128c76b010db7e7" providerId="LiveId" clId="{9B106662-81F3-47AC-B397-A5FB5D18868F}" dt="2024-08-18T18:30:38.958" v="1971" actId="255"/>
          <ac:spMkLst>
            <pc:docMk/>
            <pc:sldMk cId="50604302" sldId="263"/>
            <ac:spMk id="3" creationId="{0F741A45-6B03-9A9F-6CB9-24615A1FA9BD}"/>
          </ac:spMkLst>
        </pc:spChg>
        <pc:picChg chg="del">
          <ac:chgData name="prachi khartade" userId="b128c76b010db7e7" providerId="LiveId" clId="{9B106662-81F3-47AC-B397-A5FB5D18868F}" dt="2024-08-18T16:56:34.933" v="1298" actId="478"/>
          <ac:picMkLst>
            <pc:docMk/>
            <pc:sldMk cId="50604302" sldId="263"/>
            <ac:picMk id="5" creationId="{4B9C6A7A-9A53-EB35-F523-ABEEE80F3D59}"/>
          </ac:picMkLst>
        </pc:picChg>
        <pc:picChg chg="add mod">
          <ac:chgData name="prachi khartade" userId="b128c76b010db7e7" providerId="LiveId" clId="{9B106662-81F3-47AC-B397-A5FB5D18868F}" dt="2024-08-18T16:59:20.205" v="1354" actId="1076"/>
          <ac:picMkLst>
            <pc:docMk/>
            <pc:sldMk cId="50604302" sldId="263"/>
            <ac:picMk id="6" creationId="{B3FFF03C-0869-FBD5-E449-893231C9B3D3}"/>
          </ac:picMkLst>
        </pc:picChg>
        <pc:picChg chg="del">
          <ac:chgData name="prachi khartade" userId="b128c76b010db7e7" providerId="LiveId" clId="{9B106662-81F3-47AC-B397-A5FB5D18868F}" dt="2024-08-18T16:56:37.001" v="1299" actId="478"/>
          <ac:picMkLst>
            <pc:docMk/>
            <pc:sldMk cId="50604302" sldId="263"/>
            <ac:picMk id="7" creationId="{79C5A088-D1A5-9366-F232-DCC552731E86}"/>
          </ac:picMkLst>
        </pc:picChg>
        <pc:picChg chg="add mod">
          <ac:chgData name="prachi khartade" userId="b128c76b010db7e7" providerId="LiveId" clId="{9B106662-81F3-47AC-B397-A5FB5D18868F}" dt="2024-08-18T16:59:23.769" v="1355" actId="1076"/>
          <ac:picMkLst>
            <pc:docMk/>
            <pc:sldMk cId="50604302" sldId="263"/>
            <ac:picMk id="9" creationId="{81F1C446-095C-64D9-97C4-2ECF8B5E2A37}"/>
          </ac:picMkLst>
        </pc:picChg>
      </pc:sldChg>
      <pc:sldChg chg="addSp delSp modSp mod ord">
        <pc:chgData name="prachi khartade" userId="b128c76b010db7e7" providerId="LiveId" clId="{9B106662-81F3-47AC-B397-A5FB5D18868F}" dt="2024-08-18T18:36:05.228" v="2074" actId="207"/>
        <pc:sldMkLst>
          <pc:docMk/>
          <pc:sldMk cId="1606729621" sldId="264"/>
        </pc:sldMkLst>
        <pc:spChg chg="mod">
          <ac:chgData name="prachi khartade" userId="b128c76b010db7e7" providerId="LiveId" clId="{9B106662-81F3-47AC-B397-A5FB5D18868F}" dt="2024-08-18T18:33:38.830" v="2057" actId="14100"/>
          <ac:spMkLst>
            <pc:docMk/>
            <pc:sldMk cId="1606729621" sldId="264"/>
            <ac:spMk id="2" creationId="{F4AF440D-28A1-3250-7A49-29A528F3558E}"/>
          </ac:spMkLst>
        </pc:spChg>
        <pc:spChg chg="mod">
          <ac:chgData name="prachi khartade" userId="b128c76b010db7e7" providerId="LiveId" clId="{9B106662-81F3-47AC-B397-A5FB5D18868F}" dt="2024-08-18T18:36:05.228" v="2074" actId="207"/>
          <ac:spMkLst>
            <pc:docMk/>
            <pc:sldMk cId="1606729621" sldId="264"/>
            <ac:spMk id="3" creationId="{BA54CBC1-E14A-5FBA-E97F-6DBF16FEDB33}"/>
          </ac:spMkLst>
        </pc:spChg>
        <pc:spChg chg="add del">
          <ac:chgData name="prachi khartade" userId="b128c76b010db7e7" providerId="LiveId" clId="{9B106662-81F3-47AC-B397-A5FB5D18868F}" dt="2024-08-18T18:11:07.880" v="1527" actId="22"/>
          <ac:spMkLst>
            <pc:docMk/>
            <pc:sldMk cId="1606729621" sldId="264"/>
            <ac:spMk id="5" creationId="{E82E905D-8E56-035B-D220-C4F9B6081E96}"/>
          </ac:spMkLst>
        </pc:spChg>
      </pc:sldChg>
      <pc:sldChg chg="modSp mod">
        <pc:chgData name="prachi khartade" userId="b128c76b010db7e7" providerId="LiveId" clId="{9B106662-81F3-47AC-B397-A5FB5D18868F}" dt="2024-08-18T18:34:53.194" v="2066" actId="207"/>
        <pc:sldMkLst>
          <pc:docMk/>
          <pc:sldMk cId="3322211395" sldId="265"/>
        </pc:sldMkLst>
        <pc:spChg chg="mod">
          <ac:chgData name="prachi khartade" userId="b128c76b010db7e7" providerId="LiveId" clId="{9B106662-81F3-47AC-B397-A5FB5D18868F}" dt="2024-08-18T18:31:14.958" v="2016" actId="14100"/>
          <ac:spMkLst>
            <pc:docMk/>
            <pc:sldMk cId="3322211395" sldId="265"/>
            <ac:spMk id="2" creationId="{055B84F7-8F1A-63AC-2299-269D63DE2E81}"/>
          </ac:spMkLst>
        </pc:spChg>
        <pc:spChg chg="mod">
          <ac:chgData name="prachi khartade" userId="b128c76b010db7e7" providerId="LiveId" clId="{9B106662-81F3-47AC-B397-A5FB5D18868F}" dt="2024-08-18T18:34:53.194" v="2066" actId="207"/>
          <ac:spMkLst>
            <pc:docMk/>
            <pc:sldMk cId="3322211395" sldId="265"/>
            <ac:spMk id="3" creationId="{D5CF84C5-01D0-A86D-2177-EFBDB54EA4B6}"/>
          </ac:spMkLst>
        </pc:spChg>
      </pc:sldChg>
      <pc:sldChg chg="addSp delSp modSp mod">
        <pc:chgData name="prachi khartade" userId="b128c76b010db7e7" providerId="LiveId" clId="{9B106662-81F3-47AC-B397-A5FB5D18868F}" dt="2024-08-18T18:35:31.364" v="2070" actId="207"/>
        <pc:sldMkLst>
          <pc:docMk/>
          <pc:sldMk cId="3221711338" sldId="266"/>
        </pc:sldMkLst>
        <pc:spChg chg="mod">
          <ac:chgData name="prachi khartade" userId="b128c76b010db7e7" providerId="LiveId" clId="{9B106662-81F3-47AC-B397-A5FB5D18868F}" dt="2024-08-18T18:32:55.754" v="2031" actId="14100"/>
          <ac:spMkLst>
            <pc:docMk/>
            <pc:sldMk cId="3221711338" sldId="266"/>
            <ac:spMk id="2" creationId="{1FE37F9A-6D7A-C72C-BBA3-023694167CEB}"/>
          </ac:spMkLst>
        </pc:spChg>
        <pc:spChg chg="del mod">
          <ac:chgData name="prachi khartade" userId="b128c76b010db7e7" providerId="LiveId" clId="{9B106662-81F3-47AC-B397-A5FB5D18868F}" dt="2024-08-18T17:08:01.879" v="1367"/>
          <ac:spMkLst>
            <pc:docMk/>
            <pc:sldMk cId="3221711338" sldId="266"/>
            <ac:spMk id="3" creationId="{B19CC7C0-CF6E-4456-DF76-5EB3FE328DCD}"/>
          </ac:spMkLst>
        </pc:spChg>
        <pc:spChg chg="add mod">
          <ac:chgData name="prachi khartade" userId="b128c76b010db7e7" providerId="LiveId" clId="{9B106662-81F3-47AC-B397-A5FB5D18868F}" dt="2024-08-18T18:35:31.364" v="2070" actId="207"/>
          <ac:spMkLst>
            <pc:docMk/>
            <pc:sldMk cId="3221711338" sldId="266"/>
            <ac:spMk id="4" creationId="{EDCCDAC3-3D6B-C7E5-8AB8-5BE3F77EC72D}"/>
          </ac:spMkLst>
        </pc:spChg>
      </pc:sldChg>
      <pc:sldChg chg="modSp mod">
        <pc:chgData name="prachi khartade" userId="b128c76b010db7e7" providerId="LiveId" clId="{9B106662-81F3-47AC-B397-A5FB5D18868F}" dt="2024-08-18T18:39:24.363" v="2148" actId="255"/>
        <pc:sldMkLst>
          <pc:docMk/>
          <pc:sldMk cId="2678919337" sldId="267"/>
        </pc:sldMkLst>
        <pc:spChg chg="mod">
          <ac:chgData name="prachi khartade" userId="b128c76b010db7e7" providerId="LiveId" clId="{9B106662-81F3-47AC-B397-A5FB5D18868F}" dt="2024-08-18T18:38:58.567" v="2144" actId="14100"/>
          <ac:spMkLst>
            <pc:docMk/>
            <pc:sldMk cId="2678919337" sldId="267"/>
            <ac:spMk id="2" creationId="{7897734C-E62F-04CD-8FC1-F80CD94C0787}"/>
          </ac:spMkLst>
        </pc:spChg>
        <pc:spChg chg="mod">
          <ac:chgData name="prachi khartade" userId="b128c76b010db7e7" providerId="LiveId" clId="{9B106662-81F3-47AC-B397-A5FB5D18868F}" dt="2024-08-18T18:39:24.363" v="2148" actId="255"/>
          <ac:spMkLst>
            <pc:docMk/>
            <pc:sldMk cId="2678919337" sldId="267"/>
            <ac:spMk id="3" creationId="{7A831867-D49E-BFC7-78CF-BEFC36E3419C}"/>
          </ac:spMkLst>
        </pc:spChg>
      </pc:sldChg>
      <pc:sldChg chg="modSp mod">
        <pc:chgData name="prachi khartade" userId="b128c76b010db7e7" providerId="LiveId" clId="{9B106662-81F3-47AC-B397-A5FB5D18868F}" dt="2024-08-18T18:39:51.934" v="2151" actId="14100"/>
        <pc:sldMkLst>
          <pc:docMk/>
          <pc:sldMk cId="2313925759" sldId="268"/>
        </pc:sldMkLst>
        <pc:spChg chg="mod">
          <ac:chgData name="prachi khartade" userId="b128c76b010db7e7" providerId="LiveId" clId="{9B106662-81F3-47AC-B397-A5FB5D18868F}" dt="2024-08-18T18:39:41.644" v="2149" actId="2711"/>
          <ac:spMkLst>
            <pc:docMk/>
            <pc:sldMk cId="2313925759" sldId="268"/>
            <ac:spMk id="2" creationId="{C872711B-9708-DCA1-FE4A-22F829238F04}"/>
          </ac:spMkLst>
        </pc:spChg>
        <pc:spChg chg="mod">
          <ac:chgData name="prachi khartade" userId="b128c76b010db7e7" providerId="LiveId" clId="{9B106662-81F3-47AC-B397-A5FB5D18868F}" dt="2024-08-18T18:39:51.934" v="2151" actId="14100"/>
          <ac:spMkLst>
            <pc:docMk/>
            <pc:sldMk cId="2313925759" sldId="268"/>
            <ac:spMk id="3" creationId="{110300D4-5CB6-3712-0AB1-1F87B93B7AD4}"/>
          </ac:spMkLst>
        </pc:spChg>
      </pc:sldChg>
      <pc:sldChg chg="del">
        <pc:chgData name="prachi khartade" userId="b128c76b010db7e7" providerId="LiveId" clId="{9B106662-81F3-47AC-B397-A5FB5D18868F}" dt="2024-08-18T16:59:32.417" v="1357" actId="47"/>
        <pc:sldMkLst>
          <pc:docMk/>
          <pc:sldMk cId="2403743233" sldId="269"/>
        </pc:sldMkLst>
      </pc:sldChg>
      <pc:sldChg chg="new del">
        <pc:chgData name="prachi khartade" userId="b128c76b010db7e7" providerId="LiveId" clId="{9B106662-81F3-47AC-B397-A5FB5D18868F}" dt="2024-08-18T14:53:18.162" v="165" actId="47"/>
        <pc:sldMkLst>
          <pc:docMk/>
          <pc:sldMk cId="33725737" sldId="270"/>
        </pc:sldMkLst>
      </pc:sldChg>
      <pc:sldChg chg="modSp add mod">
        <pc:chgData name="prachi khartade" userId="b128c76b010db7e7" providerId="LiveId" clId="{9B106662-81F3-47AC-B397-A5FB5D18868F}" dt="2024-08-18T14:53:07.555" v="164"/>
        <pc:sldMkLst>
          <pc:docMk/>
          <pc:sldMk cId="0" sldId="271"/>
        </pc:sldMkLst>
        <pc:spChg chg="mod">
          <ac:chgData name="prachi khartade" userId="b128c76b010db7e7" providerId="LiveId" clId="{9B106662-81F3-47AC-B397-A5FB5D18868F}" dt="2024-08-18T14:53:07.555" v="164"/>
          <ac:spMkLst>
            <pc:docMk/>
            <pc:sldMk cId="0" sldId="271"/>
            <ac:spMk id="2" creationId="{00000000-0000-0000-0000-000000000000}"/>
          </ac:spMkLst>
        </pc:spChg>
        <pc:spChg chg="mod">
          <ac:chgData name="prachi khartade" userId="b128c76b010db7e7" providerId="LiveId" clId="{9B106662-81F3-47AC-B397-A5FB5D18868F}" dt="2024-08-18T14:52:28.051" v="137" actId="27636"/>
          <ac:spMkLst>
            <pc:docMk/>
            <pc:sldMk cId="0" sldId="271"/>
            <ac:spMk id="3" creationId="{00000000-0000-0000-0000-000000000000}"/>
          </ac:spMkLst>
        </pc:spChg>
      </pc:sldChg>
      <pc:sldChg chg="addSp modSp add mod">
        <pc:chgData name="prachi khartade" userId="b128c76b010db7e7" providerId="LiveId" clId="{9B106662-81F3-47AC-B397-A5FB5D18868F}" dt="2024-08-18T18:23:55.876" v="1918" actId="207"/>
        <pc:sldMkLst>
          <pc:docMk/>
          <pc:sldMk cId="2419542592" sldId="272"/>
        </pc:sldMkLst>
        <pc:spChg chg="mod">
          <ac:chgData name="prachi khartade" userId="b128c76b010db7e7" providerId="LiveId" clId="{9B106662-81F3-47AC-B397-A5FB5D18868F}" dt="2024-08-18T18:23:17.281" v="1914" actId="14100"/>
          <ac:spMkLst>
            <pc:docMk/>
            <pc:sldMk cId="2419542592" sldId="272"/>
            <ac:spMk id="2" creationId="{CA2ED56F-E22E-22D3-84D3-8C4A1A391F6B}"/>
          </ac:spMkLst>
        </pc:spChg>
        <pc:spChg chg="mod">
          <ac:chgData name="prachi khartade" userId="b128c76b010db7e7" providerId="LiveId" clId="{9B106662-81F3-47AC-B397-A5FB5D18868F}" dt="2024-08-18T18:23:55.876" v="1918" actId="207"/>
          <ac:spMkLst>
            <pc:docMk/>
            <pc:sldMk cId="2419542592" sldId="272"/>
            <ac:spMk id="3" creationId="{C24BD9A7-A27A-515C-8033-28207D369D1A}"/>
          </ac:spMkLst>
        </pc:spChg>
        <pc:picChg chg="add mod">
          <ac:chgData name="prachi khartade" userId="b128c76b010db7e7" providerId="LiveId" clId="{9B106662-81F3-47AC-B397-A5FB5D18868F}" dt="2024-08-18T15:20:42.368" v="777" actId="1076"/>
          <ac:picMkLst>
            <pc:docMk/>
            <pc:sldMk cId="2419542592" sldId="272"/>
            <ac:picMk id="5" creationId="{913D2BB3-BED4-B85C-46F6-B4C69D5989FB}"/>
          </ac:picMkLst>
        </pc:picChg>
        <pc:picChg chg="add mod">
          <ac:chgData name="prachi khartade" userId="b128c76b010db7e7" providerId="LiveId" clId="{9B106662-81F3-47AC-B397-A5FB5D18868F}" dt="2024-08-18T15:20:59.089" v="782" actId="1076"/>
          <ac:picMkLst>
            <pc:docMk/>
            <pc:sldMk cId="2419542592" sldId="272"/>
            <ac:picMk id="7" creationId="{DD1CE096-E2B3-A863-2B0F-34EFF44193C7}"/>
          </ac:picMkLst>
        </pc:picChg>
        <pc:picChg chg="add mod">
          <ac:chgData name="prachi khartade" userId="b128c76b010db7e7" providerId="LiveId" clId="{9B106662-81F3-47AC-B397-A5FB5D18868F}" dt="2024-08-18T15:21:15.003" v="785" actId="1076"/>
          <ac:picMkLst>
            <pc:docMk/>
            <pc:sldMk cId="2419542592" sldId="272"/>
            <ac:picMk id="9" creationId="{2BB38F03-ECAD-B0BD-1217-9FB1DD4205D8}"/>
          </ac:picMkLst>
        </pc:picChg>
        <pc:picChg chg="add mod">
          <ac:chgData name="prachi khartade" userId="b128c76b010db7e7" providerId="LiveId" clId="{9B106662-81F3-47AC-B397-A5FB5D18868F}" dt="2024-08-18T15:21:22.425" v="786" actId="1076"/>
          <ac:picMkLst>
            <pc:docMk/>
            <pc:sldMk cId="2419542592" sldId="272"/>
            <ac:picMk id="11" creationId="{87C6C709-47DE-AAF1-545C-36C95C3B5C80}"/>
          </ac:picMkLst>
        </pc:picChg>
        <pc:picChg chg="add mod">
          <ac:chgData name="prachi khartade" userId="b128c76b010db7e7" providerId="LiveId" clId="{9B106662-81F3-47AC-B397-A5FB5D18868F}" dt="2024-08-18T15:21:04.741" v="783" actId="1076"/>
          <ac:picMkLst>
            <pc:docMk/>
            <pc:sldMk cId="2419542592" sldId="272"/>
            <ac:picMk id="13" creationId="{C72479ED-52B9-C3C8-D85E-EBFDDE8356C9}"/>
          </ac:picMkLst>
        </pc:picChg>
        <pc:picChg chg="add mod">
          <ac:chgData name="prachi khartade" userId="b128c76b010db7e7" providerId="LiveId" clId="{9B106662-81F3-47AC-B397-A5FB5D18868F}" dt="2024-08-18T15:20:45.477" v="778" actId="1076"/>
          <ac:picMkLst>
            <pc:docMk/>
            <pc:sldMk cId="2419542592" sldId="272"/>
            <ac:picMk id="15" creationId="{CE428CB4-4A27-D6C1-1711-33A8F5353A75}"/>
          </ac:picMkLst>
        </pc:picChg>
        <pc:picChg chg="add mod">
          <ac:chgData name="prachi khartade" userId="b128c76b010db7e7" providerId="LiveId" clId="{9B106662-81F3-47AC-B397-A5FB5D18868F}" dt="2024-08-18T15:20:50.727" v="780" actId="1076"/>
          <ac:picMkLst>
            <pc:docMk/>
            <pc:sldMk cId="2419542592" sldId="272"/>
            <ac:picMk id="17" creationId="{1F38E1A6-BC33-2920-D326-3FC5D0F50D93}"/>
          </ac:picMkLst>
        </pc:picChg>
        <pc:picChg chg="add mod">
          <ac:chgData name="prachi khartade" userId="b128c76b010db7e7" providerId="LiveId" clId="{9B106662-81F3-47AC-B397-A5FB5D18868F}" dt="2024-08-18T15:21:26.323" v="787" actId="1076"/>
          <ac:picMkLst>
            <pc:docMk/>
            <pc:sldMk cId="2419542592" sldId="272"/>
            <ac:picMk id="19" creationId="{B99548EB-6686-F4A1-ED8F-356D25A68873}"/>
          </ac:picMkLst>
        </pc:picChg>
        <pc:picChg chg="add mod">
          <ac:chgData name="prachi khartade" userId="b128c76b010db7e7" providerId="LiveId" clId="{9B106662-81F3-47AC-B397-A5FB5D18868F}" dt="2024-08-18T15:20:30.828" v="775" actId="1076"/>
          <ac:picMkLst>
            <pc:docMk/>
            <pc:sldMk cId="2419542592" sldId="272"/>
            <ac:picMk id="21" creationId="{1014DA43-AE10-43E4-A9CE-F11D865ED49A}"/>
          </ac:picMkLst>
        </pc:picChg>
      </pc:sldChg>
      <pc:sldChg chg="addSp modSp add mod">
        <pc:chgData name="prachi khartade" userId="b128c76b010db7e7" providerId="LiveId" clId="{9B106662-81F3-47AC-B397-A5FB5D18868F}" dt="2024-08-18T18:24:29.945" v="1921" actId="14100"/>
        <pc:sldMkLst>
          <pc:docMk/>
          <pc:sldMk cId="3337246023" sldId="273"/>
        </pc:sldMkLst>
        <pc:spChg chg="mod">
          <ac:chgData name="prachi khartade" userId="b128c76b010db7e7" providerId="LiveId" clId="{9B106662-81F3-47AC-B397-A5FB5D18868F}" dt="2024-08-18T18:24:29.945" v="1921" actId="14100"/>
          <ac:spMkLst>
            <pc:docMk/>
            <pc:sldMk cId="3337246023" sldId="273"/>
            <ac:spMk id="2" creationId="{CA2ED56F-E22E-22D3-84D3-8C4A1A391F6B}"/>
          </ac:spMkLst>
        </pc:spChg>
        <pc:spChg chg="mod">
          <ac:chgData name="prachi khartade" userId="b128c76b010db7e7" providerId="LiveId" clId="{9B106662-81F3-47AC-B397-A5FB5D18868F}" dt="2024-08-18T18:24:24.633" v="1920" actId="207"/>
          <ac:spMkLst>
            <pc:docMk/>
            <pc:sldMk cId="3337246023" sldId="273"/>
            <ac:spMk id="3" creationId="{C24BD9A7-A27A-515C-8033-28207D369D1A}"/>
          </ac:spMkLst>
        </pc:spChg>
        <pc:picChg chg="add mod">
          <ac:chgData name="prachi khartade" userId="b128c76b010db7e7" providerId="LiveId" clId="{9B106662-81F3-47AC-B397-A5FB5D18868F}" dt="2024-08-18T15:29:11.369" v="833" actId="1076"/>
          <ac:picMkLst>
            <pc:docMk/>
            <pc:sldMk cId="3337246023" sldId="273"/>
            <ac:picMk id="5" creationId="{0878BC13-B81C-1C9B-45B8-D63DA457E46C}"/>
          </ac:picMkLst>
        </pc:picChg>
      </pc:sldChg>
      <pc:sldChg chg="addSp delSp modSp add mod ord">
        <pc:chgData name="prachi khartade" userId="b128c76b010db7e7" providerId="LiveId" clId="{9B106662-81F3-47AC-B397-A5FB5D18868F}" dt="2024-08-18T18:26:36.518" v="1934" actId="14100"/>
        <pc:sldMkLst>
          <pc:docMk/>
          <pc:sldMk cId="4148199379" sldId="274"/>
        </pc:sldMkLst>
        <pc:spChg chg="mod">
          <ac:chgData name="prachi khartade" userId="b128c76b010db7e7" providerId="LiveId" clId="{9B106662-81F3-47AC-B397-A5FB5D18868F}" dt="2024-08-18T18:26:05.897" v="1930" actId="14100"/>
          <ac:spMkLst>
            <pc:docMk/>
            <pc:sldMk cId="4148199379" sldId="274"/>
            <ac:spMk id="2" creationId="{CA2ED56F-E22E-22D3-84D3-8C4A1A391F6B}"/>
          </ac:spMkLst>
        </pc:spChg>
        <pc:spChg chg="mod">
          <ac:chgData name="prachi khartade" userId="b128c76b010db7e7" providerId="LiveId" clId="{9B106662-81F3-47AC-B397-A5FB5D18868F}" dt="2024-08-18T18:26:36.518" v="1934" actId="14100"/>
          <ac:spMkLst>
            <pc:docMk/>
            <pc:sldMk cId="4148199379" sldId="274"/>
            <ac:spMk id="3" creationId="{C24BD9A7-A27A-515C-8033-28207D369D1A}"/>
          </ac:spMkLst>
        </pc:spChg>
        <pc:picChg chg="del">
          <ac:chgData name="prachi khartade" userId="b128c76b010db7e7" providerId="LiveId" clId="{9B106662-81F3-47AC-B397-A5FB5D18868F}" dt="2024-08-18T15:31:18.337" v="836" actId="478"/>
          <ac:picMkLst>
            <pc:docMk/>
            <pc:sldMk cId="4148199379" sldId="274"/>
            <ac:picMk id="5" creationId="{0878BC13-B81C-1C9B-45B8-D63DA457E46C}"/>
          </ac:picMkLst>
        </pc:picChg>
        <pc:picChg chg="add mod">
          <ac:chgData name="prachi khartade" userId="b128c76b010db7e7" providerId="LiveId" clId="{9B106662-81F3-47AC-B397-A5FB5D18868F}" dt="2024-08-18T15:36:56.356" v="914" actId="14100"/>
          <ac:picMkLst>
            <pc:docMk/>
            <pc:sldMk cId="4148199379" sldId="274"/>
            <ac:picMk id="6" creationId="{08BD420D-9800-3FFC-448E-EB9CD756CC1B}"/>
          </ac:picMkLst>
        </pc:picChg>
        <pc:picChg chg="add mod">
          <ac:chgData name="prachi khartade" userId="b128c76b010db7e7" providerId="LiveId" clId="{9B106662-81F3-47AC-B397-A5FB5D18868F}" dt="2024-08-18T15:36:52.035" v="913" actId="1076"/>
          <ac:picMkLst>
            <pc:docMk/>
            <pc:sldMk cId="4148199379" sldId="274"/>
            <ac:picMk id="8" creationId="{BEDF5C3C-C6C5-3F19-088D-F93DB43E53B0}"/>
          </ac:picMkLst>
        </pc:picChg>
        <pc:picChg chg="add del">
          <ac:chgData name="prachi khartade" userId="b128c76b010db7e7" providerId="LiveId" clId="{9B106662-81F3-47AC-B397-A5FB5D18868F}" dt="2024-08-18T15:37:07.816" v="916" actId="478"/>
          <ac:picMkLst>
            <pc:docMk/>
            <pc:sldMk cId="4148199379" sldId="274"/>
            <ac:picMk id="10" creationId="{73233ADE-EE7A-26B4-9589-7DE69AB61D9A}"/>
          </ac:picMkLst>
        </pc:picChg>
      </pc:sldChg>
      <pc:sldChg chg="delSp modSp add del mod ord">
        <pc:chgData name="prachi khartade" userId="b128c76b010db7e7" providerId="LiveId" clId="{9B106662-81F3-47AC-B397-A5FB5D18868F}" dt="2024-08-18T15:43:24.279" v="972" actId="47"/>
        <pc:sldMkLst>
          <pc:docMk/>
          <pc:sldMk cId="1240701102" sldId="275"/>
        </pc:sldMkLst>
        <pc:spChg chg="mod">
          <ac:chgData name="prachi khartade" userId="b128c76b010db7e7" providerId="LiveId" clId="{9B106662-81F3-47AC-B397-A5FB5D18868F}" dt="2024-08-18T15:43:13.436" v="971" actId="20577"/>
          <ac:spMkLst>
            <pc:docMk/>
            <pc:sldMk cId="1240701102" sldId="275"/>
            <ac:spMk id="3" creationId="{C24BD9A7-A27A-515C-8033-28207D369D1A}"/>
          </ac:spMkLst>
        </pc:spChg>
        <pc:picChg chg="del">
          <ac:chgData name="prachi khartade" userId="b128c76b010db7e7" providerId="LiveId" clId="{9B106662-81F3-47AC-B397-A5FB5D18868F}" dt="2024-08-18T15:37:23.188" v="920" actId="478"/>
          <ac:picMkLst>
            <pc:docMk/>
            <pc:sldMk cId="1240701102" sldId="275"/>
            <ac:picMk id="5" creationId="{0878BC13-B81C-1C9B-45B8-D63DA457E46C}"/>
          </ac:picMkLst>
        </pc:picChg>
      </pc:sldChg>
      <pc:sldChg chg="addSp delSp modSp add mod ord">
        <pc:chgData name="prachi khartade" userId="b128c76b010db7e7" providerId="LiveId" clId="{9B106662-81F3-47AC-B397-A5FB5D18868F}" dt="2024-08-18T18:25:41.101" v="1927" actId="14100"/>
        <pc:sldMkLst>
          <pc:docMk/>
          <pc:sldMk cId="1886148154" sldId="275"/>
        </pc:sldMkLst>
        <pc:spChg chg="mod">
          <ac:chgData name="prachi khartade" userId="b128c76b010db7e7" providerId="LiveId" clId="{9B106662-81F3-47AC-B397-A5FB5D18868F}" dt="2024-08-18T18:25:41.101" v="1927" actId="14100"/>
          <ac:spMkLst>
            <pc:docMk/>
            <pc:sldMk cId="1886148154" sldId="275"/>
            <ac:spMk id="2" creationId="{CA2ED56F-E22E-22D3-84D3-8C4A1A391F6B}"/>
          </ac:spMkLst>
        </pc:spChg>
        <pc:spChg chg="mod">
          <ac:chgData name="prachi khartade" userId="b128c76b010db7e7" providerId="LiveId" clId="{9B106662-81F3-47AC-B397-A5FB5D18868F}" dt="2024-08-18T18:25:02.394" v="1925" actId="207"/>
          <ac:spMkLst>
            <pc:docMk/>
            <pc:sldMk cId="1886148154" sldId="275"/>
            <ac:spMk id="3" creationId="{C24BD9A7-A27A-515C-8033-28207D369D1A}"/>
          </ac:spMkLst>
        </pc:spChg>
        <pc:picChg chg="del">
          <ac:chgData name="prachi khartade" userId="b128c76b010db7e7" providerId="LiveId" clId="{9B106662-81F3-47AC-B397-A5FB5D18868F}" dt="2024-08-18T15:43:44.030" v="979" actId="478"/>
          <ac:picMkLst>
            <pc:docMk/>
            <pc:sldMk cId="1886148154" sldId="275"/>
            <ac:picMk id="5" creationId="{913D2BB3-BED4-B85C-46F6-B4C69D5989FB}"/>
          </ac:picMkLst>
        </pc:picChg>
        <pc:picChg chg="add mod">
          <ac:chgData name="prachi khartade" userId="b128c76b010db7e7" providerId="LiveId" clId="{9B106662-81F3-47AC-B397-A5FB5D18868F}" dt="2024-08-18T15:46:59.848" v="1018" actId="1076"/>
          <ac:picMkLst>
            <pc:docMk/>
            <pc:sldMk cId="1886148154" sldId="275"/>
            <ac:picMk id="6" creationId="{F9EF4DB9-5DC0-6433-2C45-B94AA1F73A97}"/>
          </ac:picMkLst>
        </pc:picChg>
        <pc:picChg chg="del">
          <ac:chgData name="prachi khartade" userId="b128c76b010db7e7" providerId="LiveId" clId="{9B106662-81F3-47AC-B397-A5FB5D18868F}" dt="2024-08-18T15:43:42.342" v="978" actId="478"/>
          <ac:picMkLst>
            <pc:docMk/>
            <pc:sldMk cId="1886148154" sldId="275"/>
            <ac:picMk id="7" creationId="{DD1CE096-E2B3-A863-2B0F-34EFF44193C7}"/>
          </ac:picMkLst>
        </pc:picChg>
        <pc:picChg chg="del">
          <ac:chgData name="prachi khartade" userId="b128c76b010db7e7" providerId="LiveId" clId="{9B106662-81F3-47AC-B397-A5FB5D18868F}" dt="2024-08-18T15:43:40.410" v="977" actId="478"/>
          <ac:picMkLst>
            <pc:docMk/>
            <pc:sldMk cId="1886148154" sldId="275"/>
            <ac:picMk id="9" creationId="{2BB38F03-ECAD-B0BD-1217-9FB1DD4205D8}"/>
          </ac:picMkLst>
        </pc:picChg>
        <pc:picChg chg="del">
          <ac:chgData name="prachi khartade" userId="b128c76b010db7e7" providerId="LiveId" clId="{9B106662-81F3-47AC-B397-A5FB5D18868F}" dt="2024-08-18T15:43:38.666" v="976" actId="478"/>
          <ac:picMkLst>
            <pc:docMk/>
            <pc:sldMk cId="1886148154" sldId="275"/>
            <ac:picMk id="11" creationId="{87C6C709-47DE-AAF1-545C-36C95C3B5C80}"/>
          </ac:picMkLst>
        </pc:picChg>
        <pc:picChg chg="del">
          <ac:chgData name="prachi khartade" userId="b128c76b010db7e7" providerId="LiveId" clId="{9B106662-81F3-47AC-B397-A5FB5D18868F}" dt="2024-08-18T15:43:36.841" v="975" actId="478"/>
          <ac:picMkLst>
            <pc:docMk/>
            <pc:sldMk cId="1886148154" sldId="275"/>
            <ac:picMk id="13" creationId="{C72479ED-52B9-C3C8-D85E-EBFDDE8356C9}"/>
          </ac:picMkLst>
        </pc:picChg>
        <pc:picChg chg="del">
          <ac:chgData name="prachi khartade" userId="b128c76b010db7e7" providerId="LiveId" clId="{9B106662-81F3-47AC-B397-A5FB5D18868F}" dt="2024-08-18T15:43:45.672" v="980" actId="478"/>
          <ac:picMkLst>
            <pc:docMk/>
            <pc:sldMk cId="1886148154" sldId="275"/>
            <ac:picMk id="15" creationId="{CE428CB4-4A27-D6C1-1711-33A8F5353A75}"/>
          </ac:picMkLst>
        </pc:picChg>
        <pc:picChg chg="del">
          <ac:chgData name="prachi khartade" userId="b128c76b010db7e7" providerId="LiveId" clId="{9B106662-81F3-47AC-B397-A5FB5D18868F}" dt="2024-08-18T15:43:49.934" v="982" actId="478"/>
          <ac:picMkLst>
            <pc:docMk/>
            <pc:sldMk cId="1886148154" sldId="275"/>
            <ac:picMk id="17" creationId="{1F38E1A6-BC33-2920-D326-3FC5D0F50D93}"/>
          </ac:picMkLst>
        </pc:picChg>
        <pc:picChg chg="del">
          <ac:chgData name="prachi khartade" userId="b128c76b010db7e7" providerId="LiveId" clId="{9B106662-81F3-47AC-B397-A5FB5D18868F}" dt="2024-08-18T15:43:35.402" v="974" actId="478"/>
          <ac:picMkLst>
            <pc:docMk/>
            <pc:sldMk cId="1886148154" sldId="275"/>
            <ac:picMk id="19" creationId="{B99548EB-6686-F4A1-ED8F-356D25A68873}"/>
          </ac:picMkLst>
        </pc:picChg>
        <pc:picChg chg="del">
          <ac:chgData name="prachi khartade" userId="b128c76b010db7e7" providerId="LiveId" clId="{9B106662-81F3-47AC-B397-A5FB5D18868F}" dt="2024-08-18T15:43:47.314" v="981" actId="478"/>
          <ac:picMkLst>
            <pc:docMk/>
            <pc:sldMk cId="1886148154" sldId="275"/>
            <ac:picMk id="21" creationId="{1014DA43-AE10-43E4-A9CE-F11D865ED49A}"/>
          </ac:picMkLst>
        </pc:picChg>
      </pc:sldChg>
      <pc:sldChg chg="modSp add del mod">
        <pc:chgData name="prachi khartade" userId="b128c76b010db7e7" providerId="LiveId" clId="{9B106662-81F3-47AC-B397-A5FB5D18868F}" dt="2024-08-18T15:48:52.155" v="1059" actId="47"/>
        <pc:sldMkLst>
          <pc:docMk/>
          <pc:sldMk cId="2458545804" sldId="276"/>
        </pc:sldMkLst>
        <pc:spChg chg="mod">
          <ac:chgData name="prachi khartade" userId="b128c76b010db7e7" providerId="LiveId" clId="{9B106662-81F3-47AC-B397-A5FB5D18868F}" dt="2024-08-18T15:48:08.086" v="1056" actId="255"/>
          <ac:spMkLst>
            <pc:docMk/>
            <pc:sldMk cId="2458545804" sldId="276"/>
            <ac:spMk id="3" creationId="{C24BD9A7-A27A-515C-8033-28207D369D1A}"/>
          </ac:spMkLst>
        </pc:spChg>
      </pc:sldChg>
      <pc:sldChg chg="addSp modSp new mod">
        <pc:chgData name="prachi khartade" userId="b128c76b010db7e7" providerId="LiveId" clId="{9B106662-81F3-47AC-B397-A5FB5D18868F}" dt="2024-08-18T18:28:59.394" v="1954"/>
        <pc:sldMkLst>
          <pc:docMk/>
          <pc:sldMk cId="3607093922" sldId="276"/>
        </pc:sldMkLst>
        <pc:spChg chg="mod">
          <ac:chgData name="prachi khartade" userId="b128c76b010db7e7" providerId="LiveId" clId="{9B106662-81F3-47AC-B397-A5FB5D18868F}" dt="2024-08-18T18:28:59.394" v="1954"/>
          <ac:spMkLst>
            <pc:docMk/>
            <pc:sldMk cId="3607093922" sldId="276"/>
            <ac:spMk id="2" creationId="{7C2042C0-5C05-B64D-5D11-8453BA3ED934}"/>
          </ac:spMkLst>
        </pc:spChg>
        <pc:spChg chg="mod">
          <ac:chgData name="prachi khartade" userId="b128c76b010db7e7" providerId="LiveId" clId="{9B106662-81F3-47AC-B397-A5FB5D18868F}" dt="2024-08-18T18:27:37.048" v="1941" actId="14100"/>
          <ac:spMkLst>
            <pc:docMk/>
            <pc:sldMk cId="3607093922" sldId="276"/>
            <ac:spMk id="3" creationId="{E43DFABD-0A63-D2BF-2B95-EC7E12173664}"/>
          </ac:spMkLst>
        </pc:spChg>
        <pc:picChg chg="add mod">
          <ac:chgData name="prachi khartade" userId="b128c76b010db7e7" providerId="LiveId" clId="{9B106662-81F3-47AC-B397-A5FB5D18868F}" dt="2024-08-18T18:27:30.500" v="1940" actId="1076"/>
          <ac:picMkLst>
            <pc:docMk/>
            <pc:sldMk cId="3607093922" sldId="276"/>
            <ac:picMk id="5" creationId="{B0D411B8-8277-F389-0772-AA21D98116C8}"/>
          </ac:picMkLst>
        </pc:picChg>
        <pc:picChg chg="add mod">
          <ac:chgData name="prachi khartade" userId="b128c76b010db7e7" providerId="LiveId" clId="{9B106662-81F3-47AC-B397-A5FB5D18868F}" dt="2024-08-18T18:27:26.720" v="1939" actId="1076"/>
          <ac:picMkLst>
            <pc:docMk/>
            <pc:sldMk cId="3607093922" sldId="276"/>
            <ac:picMk id="7" creationId="{F9817C5D-FE20-3536-88C4-679072E3AEBA}"/>
          </ac:picMkLst>
        </pc:picChg>
      </pc:sldChg>
      <pc:sldChg chg="addSp delSp modSp add mod">
        <pc:chgData name="prachi khartade" userId="b128c76b010db7e7" providerId="LiveId" clId="{9B106662-81F3-47AC-B397-A5FB5D18868F}" dt="2024-08-18T18:29:27.545" v="1959" actId="255"/>
        <pc:sldMkLst>
          <pc:docMk/>
          <pc:sldMk cId="1253170176" sldId="277"/>
        </pc:sldMkLst>
        <pc:spChg chg="mod">
          <ac:chgData name="prachi khartade" userId="b128c76b010db7e7" providerId="LiveId" clId="{9B106662-81F3-47AC-B397-A5FB5D18868F}" dt="2024-08-18T18:29:09.934" v="1956" actId="14100"/>
          <ac:spMkLst>
            <pc:docMk/>
            <pc:sldMk cId="1253170176" sldId="277"/>
            <ac:spMk id="2" creationId="{1A98E753-412C-F617-8F11-4681ADFF912E}"/>
          </ac:spMkLst>
        </pc:spChg>
        <pc:spChg chg="mod">
          <ac:chgData name="prachi khartade" userId="b128c76b010db7e7" providerId="LiveId" clId="{9B106662-81F3-47AC-B397-A5FB5D18868F}" dt="2024-08-18T18:29:27.545" v="1959" actId="255"/>
          <ac:spMkLst>
            <pc:docMk/>
            <pc:sldMk cId="1253170176" sldId="277"/>
            <ac:spMk id="7" creationId="{EF9D31C3-8674-F311-D932-DD5E894977C2}"/>
          </ac:spMkLst>
        </pc:spChg>
        <pc:picChg chg="del">
          <ac:chgData name="prachi khartade" userId="b128c76b010db7e7" providerId="LiveId" clId="{9B106662-81F3-47AC-B397-A5FB5D18868F}" dt="2024-08-18T16:48:28.215" v="1130" actId="478"/>
          <ac:picMkLst>
            <pc:docMk/>
            <pc:sldMk cId="1253170176" sldId="277"/>
            <ac:picMk id="4" creationId="{F9B5B904-7A3D-1B77-92EC-1FB78503CBF9}"/>
          </ac:picMkLst>
        </pc:picChg>
        <pc:picChg chg="add mod">
          <ac:chgData name="prachi khartade" userId="b128c76b010db7e7" providerId="LiveId" clId="{9B106662-81F3-47AC-B397-A5FB5D18868F}" dt="2024-08-18T16:53:06.633" v="1167" actId="14100"/>
          <ac:picMkLst>
            <pc:docMk/>
            <pc:sldMk cId="1253170176" sldId="277"/>
            <ac:picMk id="5" creationId="{1108D488-FC15-09C2-A53D-877680B666D6}"/>
          </ac:picMkLst>
        </pc:picChg>
      </pc:sldChg>
      <pc:sldChg chg="addSp delSp modSp add del mod">
        <pc:chgData name="prachi khartade" userId="b128c76b010db7e7" providerId="LiveId" clId="{9B106662-81F3-47AC-B397-A5FB5D18868F}" dt="2024-08-18T18:11:45.683" v="1533" actId="47"/>
        <pc:sldMkLst>
          <pc:docMk/>
          <pc:sldMk cId="2504359746" sldId="278"/>
        </pc:sldMkLst>
        <pc:spChg chg="mod">
          <ac:chgData name="prachi khartade" userId="b128c76b010db7e7" providerId="LiveId" clId="{9B106662-81F3-47AC-B397-A5FB5D18868F}" dt="2024-08-18T17:28:36.032" v="1424" actId="27636"/>
          <ac:spMkLst>
            <pc:docMk/>
            <pc:sldMk cId="2504359746" sldId="278"/>
            <ac:spMk id="3" creationId="{BA54CBC1-E14A-5FBA-E97F-6DBF16FEDB33}"/>
          </ac:spMkLst>
        </pc:spChg>
        <pc:spChg chg="add del">
          <ac:chgData name="prachi khartade" userId="b128c76b010db7e7" providerId="LiveId" clId="{9B106662-81F3-47AC-B397-A5FB5D18868F}" dt="2024-08-18T17:28:48.871" v="1426" actId="22"/>
          <ac:spMkLst>
            <pc:docMk/>
            <pc:sldMk cId="2504359746" sldId="278"/>
            <ac:spMk id="5" creationId="{01BAFA1D-48B5-AE43-0329-68DCABDB154E}"/>
          </ac:spMkLst>
        </pc:spChg>
      </pc:sldChg>
      <pc:sldChg chg="modSp add del mod">
        <pc:chgData name="prachi khartade" userId="b128c76b010db7e7" providerId="LiveId" clId="{9B106662-81F3-47AC-B397-A5FB5D18868F}" dt="2024-08-18T18:10:59.210" v="1525" actId="47"/>
        <pc:sldMkLst>
          <pc:docMk/>
          <pc:sldMk cId="3666656218" sldId="279"/>
        </pc:sldMkLst>
        <pc:spChg chg="mod">
          <ac:chgData name="prachi khartade" userId="b128c76b010db7e7" providerId="LiveId" clId="{9B106662-81F3-47AC-B397-A5FB5D18868F}" dt="2024-08-18T18:10:43.372" v="1524"/>
          <ac:spMkLst>
            <pc:docMk/>
            <pc:sldMk cId="3666656218" sldId="279"/>
            <ac:spMk id="3" creationId="{BA54CBC1-E14A-5FBA-E97F-6DBF16FEDB33}"/>
          </ac:spMkLst>
        </pc:spChg>
      </pc:sldChg>
      <pc:sldChg chg="modSp add mod ord">
        <pc:chgData name="prachi khartade" userId="b128c76b010db7e7" providerId="LiveId" clId="{9B106662-81F3-47AC-B397-A5FB5D18868F}" dt="2024-08-18T18:38:27.967" v="2099" actId="207"/>
        <pc:sldMkLst>
          <pc:docMk/>
          <pc:sldMk cId="4207510410" sldId="279"/>
        </pc:sldMkLst>
        <pc:spChg chg="mod">
          <ac:chgData name="prachi khartade" userId="b128c76b010db7e7" providerId="LiveId" clId="{9B106662-81F3-47AC-B397-A5FB5D18868F}" dt="2024-08-18T18:37:26.985" v="2087" actId="14100"/>
          <ac:spMkLst>
            <pc:docMk/>
            <pc:sldMk cId="4207510410" sldId="279"/>
            <ac:spMk id="2" creationId="{F4AF440D-28A1-3250-7A49-29A528F3558E}"/>
          </ac:spMkLst>
        </pc:spChg>
        <pc:spChg chg="mod">
          <ac:chgData name="prachi khartade" userId="b128c76b010db7e7" providerId="LiveId" clId="{9B106662-81F3-47AC-B397-A5FB5D18868F}" dt="2024-08-18T18:38:27.967" v="2099" actId="207"/>
          <ac:spMkLst>
            <pc:docMk/>
            <pc:sldMk cId="4207510410" sldId="279"/>
            <ac:spMk id="3" creationId="{BA54CBC1-E14A-5FBA-E97F-6DBF16FEDB33}"/>
          </ac:spMkLst>
        </pc:spChg>
      </pc:sldChg>
      <pc:sldChg chg="modSp add mod">
        <pc:chgData name="prachi khartade" userId="b128c76b010db7e7" providerId="LiveId" clId="{9B106662-81F3-47AC-B397-A5FB5D18868F}" dt="2024-08-18T18:37:09.202" v="2084" actId="207"/>
        <pc:sldMkLst>
          <pc:docMk/>
          <pc:sldMk cId="366854290" sldId="280"/>
        </pc:sldMkLst>
        <pc:spChg chg="mod">
          <ac:chgData name="prachi khartade" userId="b128c76b010db7e7" providerId="LiveId" clId="{9B106662-81F3-47AC-B397-A5FB5D18868F}" dt="2024-08-18T18:36:20.649" v="2077" actId="14100"/>
          <ac:spMkLst>
            <pc:docMk/>
            <pc:sldMk cId="366854290" sldId="280"/>
            <ac:spMk id="2" creationId="{F4AF440D-28A1-3250-7A49-29A528F3558E}"/>
          </ac:spMkLst>
        </pc:spChg>
        <pc:spChg chg="mod">
          <ac:chgData name="prachi khartade" userId="b128c76b010db7e7" providerId="LiveId" clId="{9B106662-81F3-47AC-B397-A5FB5D18868F}" dt="2024-08-18T18:37:09.202" v="2084" actId="207"/>
          <ac:spMkLst>
            <pc:docMk/>
            <pc:sldMk cId="366854290" sldId="280"/>
            <ac:spMk id="3" creationId="{BA54CBC1-E14A-5FBA-E97F-6DBF16FEDB33}"/>
          </ac:spMkLst>
        </pc:spChg>
      </pc:sldChg>
      <pc:sldChg chg="modSp new del mod">
        <pc:chgData name="prachi khartade" userId="b128c76b010db7e7" providerId="LiveId" clId="{9B106662-81F3-47AC-B397-A5FB5D18868F}" dt="2024-08-18T18:20:31.299" v="1893" actId="47"/>
        <pc:sldMkLst>
          <pc:docMk/>
          <pc:sldMk cId="3439236292" sldId="281"/>
        </pc:sldMkLst>
        <pc:spChg chg="mod">
          <ac:chgData name="prachi khartade" userId="b128c76b010db7e7" providerId="LiveId" clId="{9B106662-81F3-47AC-B397-A5FB5D18868F}" dt="2024-08-18T18:19:03.937" v="1871" actId="20577"/>
          <ac:spMkLst>
            <pc:docMk/>
            <pc:sldMk cId="3439236292" sldId="281"/>
            <ac:spMk id="2" creationId="{9C0C6068-3984-B740-0CB6-4A520EEF20E4}"/>
          </ac:spMkLst>
        </pc:spChg>
        <pc:spChg chg="mod">
          <ac:chgData name="prachi khartade" userId="b128c76b010db7e7" providerId="LiveId" clId="{9B106662-81F3-47AC-B397-A5FB5D18868F}" dt="2024-08-18T18:19:23.463" v="1874" actId="14100"/>
          <ac:spMkLst>
            <pc:docMk/>
            <pc:sldMk cId="3439236292" sldId="281"/>
            <ac:spMk id="3" creationId="{D203D361-4C61-DC23-1E65-2DE6A9945298}"/>
          </ac:spMkLst>
        </pc:spChg>
      </pc:sldChg>
      <pc:sldChg chg="modSp add mod">
        <pc:chgData name="prachi khartade" userId="b128c76b010db7e7" providerId="LiveId" clId="{9B106662-81F3-47AC-B397-A5FB5D18868F}" dt="2024-08-18T18:24:37.645" v="1922" actId="14100"/>
        <pc:sldMkLst>
          <pc:docMk/>
          <pc:sldMk cId="1963520275" sldId="282"/>
        </pc:sldMkLst>
        <pc:spChg chg="mod">
          <ac:chgData name="prachi khartade" userId="b128c76b010db7e7" providerId="LiveId" clId="{9B106662-81F3-47AC-B397-A5FB5D18868F}" dt="2024-08-18T18:24:37.645" v="1922" actId="14100"/>
          <ac:spMkLst>
            <pc:docMk/>
            <pc:sldMk cId="1963520275" sldId="282"/>
            <ac:spMk id="2" creationId="{CA2ED56F-E22E-22D3-84D3-8C4A1A391F6B}"/>
          </ac:spMkLst>
        </pc:spChg>
        <pc:spChg chg="mod">
          <ac:chgData name="prachi khartade" userId="b128c76b010db7e7" providerId="LiveId" clId="{9B106662-81F3-47AC-B397-A5FB5D18868F}" dt="2024-08-18T18:22:23.833" v="1905" actId="255"/>
          <ac:spMkLst>
            <pc:docMk/>
            <pc:sldMk cId="1963520275" sldId="282"/>
            <ac:spMk id="3" creationId="{C24BD9A7-A27A-515C-8033-28207D369D1A}"/>
          </ac:spMkLst>
        </pc:spChg>
      </pc:sldChg>
      <pc:sldChg chg="add del">
        <pc:chgData name="prachi khartade" userId="b128c76b010db7e7" providerId="LiveId" clId="{9B106662-81F3-47AC-B397-A5FB5D18868F}" dt="2024-08-18T18:19:59.067" v="1877"/>
        <pc:sldMkLst>
          <pc:docMk/>
          <pc:sldMk cId="2999825799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54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61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564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996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600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655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16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50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4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73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5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89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4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07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73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19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D3160-B55C-45B7-89BD-B2DBB92AB92F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52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body"/>
                <a:cs typeface="Calibri" panose="020F0502020204030204" pitchFamily="34" charset="0"/>
              </a:rPr>
              <a:t>FINANCIAL ANALYTICS USING PYTHON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Analysis of Market Capitalization and Sales Data</a:t>
            </a:r>
          </a:p>
          <a:p>
            <a:r>
              <a:rPr lang="en-IN" dirty="0"/>
              <a:t>Prachi Yuvraj Khartade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E753-412C-F617-8F11-4681ADFF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649" y="93307"/>
            <a:ext cx="9410761" cy="643812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VISUALIZING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9D31C3-8674-F311-D932-DD5E8949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212" y="821095"/>
            <a:ext cx="10356980" cy="5671779"/>
          </a:xfrm>
        </p:spPr>
        <p:txBody>
          <a:bodyPr/>
          <a:lstStyle/>
          <a:p>
            <a:r>
              <a:rPr lang="en-US" sz="1600" dirty="0">
                <a:latin typeface="Calibri (Body)"/>
              </a:rPr>
              <a:t>Understanding the correlation between different financial metrics can reveal how they are related.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 (Body)"/>
              </a:rPr>
              <a:t>Box plot: Market Cap and sales by Category</a:t>
            </a:r>
          </a:p>
          <a:p>
            <a:r>
              <a:rPr lang="en-US" dirty="0">
                <a:latin typeface="Calibri (Body)"/>
              </a:rPr>
              <a:t>A box plot is useful for visualizing the distribution and identifying outliers within categories.</a:t>
            </a:r>
          </a:p>
          <a:p>
            <a:endParaRPr lang="en-IN" sz="1400" dirty="0"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5B904-7A3D-1B77-92EC-1FB78503C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55" y="1136714"/>
            <a:ext cx="3141310" cy="2164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FDBEC5-D7F3-47B4-6D47-F56C3773A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955" y="4245429"/>
            <a:ext cx="4954694" cy="20900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22EC9D-AC7F-F226-FFD4-47DB01E42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391" y="4245429"/>
            <a:ext cx="4423592" cy="20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42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E753-412C-F617-8F11-4681ADFF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527" y="200590"/>
            <a:ext cx="9423884" cy="1149285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VISUALIZING DATA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9D31C3-8674-F311-D932-DD5E8949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260" y="1138335"/>
            <a:ext cx="9963539" cy="5354539"/>
          </a:xfrm>
        </p:spPr>
        <p:txBody>
          <a:bodyPr/>
          <a:lstStyle/>
          <a:p>
            <a:r>
              <a:rPr lang="en-US" dirty="0">
                <a:latin typeface="Calibri (Body)"/>
              </a:rPr>
              <a:t>A pair plot allows you to see the relationships and distributions for multiple numerical variables in one view.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8D488-FC15-09C2-A53D-877680B66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05" y="2052735"/>
            <a:ext cx="7040810" cy="41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70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5843-15C0-71ED-4E3F-35896D21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260" y="147200"/>
            <a:ext cx="9769540" cy="98781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VISUALIZING DATA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6A6A-748E-E601-1660-6C3AF7500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938" y="1135013"/>
            <a:ext cx="10412963" cy="5575787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Calibri (Body)"/>
              </a:rPr>
              <a:t>U</a:t>
            </a:r>
            <a:r>
              <a:rPr lang="en-IN" dirty="0">
                <a:latin typeface="Calibri (Body)"/>
              </a:rPr>
              <a:t>sed pie chart to display distribution of companies by cap category.</a:t>
            </a:r>
          </a:p>
          <a:p>
            <a:endParaRPr lang="en-IN" sz="1800" dirty="0"/>
          </a:p>
          <a:p>
            <a:endParaRPr lang="en-IN" dirty="0"/>
          </a:p>
          <a:p>
            <a:endParaRPr lang="en-IN" sz="1800" dirty="0"/>
          </a:p>
          <a:p>
            <a:endParaRPr lang="en-IN" dirty="0"/>
          </a:p>
          <a:p>
            <a:endParaRPr lang="en-IN" sz="1800" dirty="0"/>
          </a:p>
          <a:p>
            <a:endParaRPr lang="en-IN" dirty="0"/>
          </a:p>
          <a:p>
            <a:r>
              <a:rPr lang="en-US" dirty="0">
                <a:latin typeface="Calibri (Body)"/>
              </a:rPr>
              <a:t>Visualize how different companies perform based on the Market Cap to Sales Ratio</a:t>
            </a:r>
            <a:r>
              <a:rPr lang="en-IN" dirty="0">
                <a:latin typeface="Calibri (Body)"/>
              </a:rPr>
              <a:t>.</a:t>
            </a:r>
          </a:p>
          <a:p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5C981-03DE-636C-EF0F-0751AE059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434" y="1566312"/>
            <a:ext cx="2812203" cy="22393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358DD1-61D9-3EB5-DA2E-45EF8F03F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434" y="4382458"/>
            <a:ext cx="3948793" cy="229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6505-6838-F43F-B938-79978EC7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6" y="365125"/>
            <a:ext cx="9720943" cy="754547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VISUALIZING DATA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41A45-6B03-9A9F-6CB9-24615A1F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714"/>
            <a:ext cx="11132976" cy="5728996"/>
          </a:xfrm>
        </p:spPr>
        <p:txBody>
          <a:bodyPr>
            <a:normAutofit/>
          </a:bodyPr>
          <a:lstStyle/>
          <a:p>
            <a:endParaRPr lang="en-IN" sz="1600" dirty="0"/>
          </a:p>
          <a:p>
            <a:r>
              <a:rPr lang="en-IN" dirty="0">
                <a:latin typeface="Calibri (Body)"/>
              </a:rPr>
              <a:t>Used bar plot to </a:t>
            </a:r>
            <a:r>
              <a:rPr lang="en-US" dirty="0">
                <a:latin typeface="Calibri (Body)"/>
              </a:rPr>
              <a:t>Identify the top 10 companies by market capitalization and visualize them.</a:t>
            </a:r>
          </a:p>
          <a:p>
            <a:r>
              <a:rPr lang="en-US" dirty="0">
                <a:latin typeface="Calibri (Body)"/>
              </a:rPr>
              <a:t>Similar to the market cap, you can analyze the top 10 companies by quarterly sales.</a:t>
            </a:r>
          </a:p>
          <a:p>
            <a:endParaRPr lang="en-US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FF03C-0869-FBD5-E449-893231C9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62" y="2491272"/>
            <a:ext cx="4945225" cy="3676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F1C446-095C-64D9-97C4-2ECF8B5E2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744" y="2491272"/>
            <a:ext cx="5494175" cy="364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4302"/>
      </p:ext>
    </p:extLst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84F7-8F1A-63AC-2299-269D63DE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195" y="317241"/>
            <a:ext cx="9433215" cy="92372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INSIGHTS AND DATA ANALYSIS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84C5-01D0-A86D-2177-EFBDB54EA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47120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(Body)"/>
              </a:rPr>
              <a:t>Outlier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 (Body)"/>
              </a:rPr>
              <a:t>Highest Market Cap &amp; Sales</a:t>
            </a:r>
            <a:r>
              <a:rPr lang="en-US" dirty="0">
                <a:solidFill>
                  <a:srgbClr val="0070C0"/>
                </a:solidFill>
                <a:latin typeface="Calibri (Body)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 (Body)"/>
              </a:rPr>
              <a:t>Companies like </a:t>
            </a:r>
            <a:r>
              <a:rPr lang="en-US" sz="1800" dirty="0">
                <a:solidFill>
                  <a:schemeClr val="accent4"/>
                </a:solidFill>
                <a:latin typeface="Calibri (Body)"/>
              </a:rPr>
              <a:t>Reliance Industries, TCS, and HDFC </a:t>
            </a:r>
            <a:r>
              <a:rPr lang="en-US" sz="1800" dirty="0">
                <a:latin typeface="Calibri (Body)"/>
              </a:rPr>
              <a:t>Bank dominate both market capitalization and quarterly sales, which aligns with their status as large-cap companies.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 (Body)"/>
              </a:rPr>
              <a:t>Lowest Market Cap</a:t>
            </a:r>
            <a:r>
              <a:rPr lang="en-US" dirty="0">
                <a:solidFill>
                  <a:srgbClr val="0070C0"/>
                </a:solidFill>
                <a:latin typeface="Calibri (Body)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 (Body)"/>
              </a:rPr>
              <a:t>Companies such as </a:t>
            </a:r>
            <a:r>
              <a:rPr lang="en-US" sz="1800" dirty="0">
                <a:solidFill>
                  <a:schemeClr val="accent4"/>
                </a:solidFill>
                <a:latin typeface="Calibri (Body)"/>
              </a:rPr>
              <a:t>Natl.Fertilizer and Orient Cement </a:t>
            </a:r>
            <a:r>
              <a:rPr lang="en-US" sz="1800" dirty="0">
                <a:latin typeface="Calibri (Body)"/>
              </a:rPr>
              <a:t>have the lowest market capitalization, which may classify them as small-cap companies.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 (Body)"/>
              </a:rPr>
              <a:t>Lowest Sales</a:t>
            </a:r>
            <a:r>
              <a:rPr lang="en-US" dirty="0">
                <a:solidFill>
                  <a:srgbClr val="0070C0"/>
                </a:solidFill>
                <a:latin typeface="Calibri (Body)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 (Body)"/>
              </a:rPr>
              <a:t>Companies like </a:t>
            </a:r>
            <a:r>
              <a:rPr lang="en-US" sz="1800" dirty="0">
                <a:solidFill>
                  <a:schemeClr val="accent4"/>
                </a:solidFill>
                <a:latin typeface="Calibri (Body)"/>
              </a:rPr>
              <a:t>Central Dep. Ser, La Opala RG, and Kaveri Seed Co. </a:t>
            </a:r>
            <a:r>
              <a:rPr lang="en-US" sz="1800" dirty="0">
                <a:latin typeface="Calibri (Body)"/>
              </a:rPr>
              <a:t>have the lowest quarterly sales, indicating they operate on a much smaller scale compared to the giants.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21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7F9A-6D7A-C72C-BBA3-02369416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527" y="195943"/>
            <a:ext cx="9881085" cy="96105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INSIGHTS AND DATA ANALYSIS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CCDAC3-3D6B-C7E5-8AB8-5BE3F77EC7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25563" y="1309152"/>
            <a:ext cx="9693890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 (Body)"/>
              </a:rPr>
              <a:t>Market Cap Distribution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 (Body)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The histogram shows that most companies have a relatively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Calibri (Body)"/>
              </a:rPr>
              <a:t>low market capitalization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, with a few outliers having extremely high market caps. </a:t>
            </a: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he majority of companies in the dataset are small to mid-sized, with only a few large-cap companies.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 (Body)"/>
              </a:rPr>
              <a:t>Sales Quarter Distribution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 (Body)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Similar to the market cap, the sales quarter data is also right-skewed. Most companies report lower sales figures, with a small number of companies having very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Calibri (Body)"/>
              </a:rPr>
              <a:t>high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 This suggests that the dataset includes a mix of companies with varying sizes, but the majority are likely smaller companies with lower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 (Body)"/>
              </a:rPr>
              <a:t>Scatter Plot: Market Cap vs Sales Q</a:t>
            </a:r>
            <a:r>
              <a:rPr lang="en-US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(Body)"/>
              </a:rPr>
              <a:t>uarter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 (Body)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The scatter plot on the right shows 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Calibri (Body)"/>
              </a:rPr>
              <a:t> positive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relationship between sales and market capitalization. Companies with higher sales tend to have a higher market cap, although the relationship is not perfectly linear.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The data points are more concentrated in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Calibri (Body)"/>
              </a:rPr>
              <a:t>lower range of sales and market cap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, with fewer companies in the higher ranges. However, a few companies with exceptionally high sales and market cap stand out as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21711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440D-28A1-3250-7A49-29A528F3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196" y="365126"/>
            <a:ext cx="9739604" cy="83852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INSIGHTS AND DATA ANALYSIS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CBC1-E14A-5FBA-E97F-6DBF16FE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865"/>
            <a:ext cx="10515600" cy="4572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(Body)"/>
              </a:rPr>
              <a:t>Market Cap - Crore vs. Sales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 (Body)"/>
              </a:rPr>
              <a:t>Qtr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(Body)"/>
              </a:rPr>
              <a:t> - Crore (0.62)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(Body)"/>
              </a:rPr>
              <a:t>:</a:t>
            </a:r>
          </a:p>
          <a:p>
            <a:r>
              <a:rPr lang="en-US" dirty="0">
                <a:latin typeface="Calibri (Body)"/>
              </a:rPr>
              <a:t>There is a </a:t>
            </a:r>
            <a:r>
              <a:rPr lang="en-US" dirty="0">
                <a:solidFill>
                  <a:schemeClr val="accent4"/>
                </a:solidFill>
                <a:latin typeface="Calibri (Body)"/>
              </a:rPr>
              <a:t>moderate positive correlation </a:t>
            </a:r>
            <a:r>
              <a:rPr lang="en-US" dirty="0">
                <a:latin typeface="Calibri (Body)"/>
              </a:rPr>
              <a:t>(0.62). This suggests that as a company's quarterly sales increase, its market capitalization tends to increase as well.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(Body)"/>
              </a:rPr>
              <a:t>Market Cap - Crore vs. Market Cap to Sales Ratio (0.10)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(Body)"/>
              </a:rPr>
              <a:t>:</a:t>
            </a:r>
          </a:p>
          <a:p>
            <a:r>
              <a:rPr lang="en-US" dirty="0">
                <a:latin typeface="Calibri (Body)"/>
              </a:rPr>
              <a:t>The correlation is </a:t>
            </a:r>
            <a:r>
              <a:rPr lang="en-US" dirty="0">
                <a:solidFill>
                  <a:schemeClr val="accent4"/>
                </a:solidFill>
                <a:latin typeface="Calibri (Body)"/>
              </a:rPr>
              <a:t>weak</a:t>
            </a:r>
            <a:r>
              <a:rPr lang="en-US" dirty="0">
                <a:latin typeface="Calibri (Body)"/>
              </a:rPr>
              <a:t> (0.10).The Market Cap to Sales Ratio likely varies independently of the market cap, suggesting other factors influence this ratio.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(Body)"/>
              </a:rPr>
              <a:t>Sales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 (Body)"/>
              </a:rPr>
              <a:t>Qtr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(Body)"/>
              </a:rPr>
              <a:t> - Crore vs. Market Cap to Sales Ratio (-0.62)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(Body)"/>
              </a:rPr>
              <a:t>:</a:t>
            </a:r>
          </a:p>
          <a:p>
            <a:r>
              <a:rPr lang="en-US" dirty="0">
                <a:latin typeface="Calibri (Body)"/>
              </a:rPr>
              <a:t>This correlation is </a:t>
            </a:r>
            <a:r>
              <a:rPr lang="en-US" dirty="0">
                <a:solidFill>
                  <a:schemeClr val="accent4"/>
                </a:solidFill>
                <a:latin typeface="Calibri (Body)"/>
              </a:rPr>
              <a:t>negative</a:t>
            </a:r>
            <a:r>
              <a:rPr lang="en-US" dirty="0">
                <a:latin typeface="Calibri (Body)"/>
              </a:rPr>
              <a:t> and relatively moderate (-0.62), meaning that as quarterly sales increase, the Market Cap to Sales Ratio tends to decrease</a:t>
            </a:r>
          </a:p>
          <a:p>
            <a:r>
              <a:rPr lang="en-US" dirty="0">
                <a:latin typeface="Calibri (Body)"/>
              </a:rPr>
              <a:t>This could imply that companies with higher sales may have a lower Market Cap to Sales Ratio, possibly because their market cap increases at a slower rate compared to their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72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440D-28A1-3250-7A49-29A528F3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4" y="365126"/>
            <a:ext cx="9767596" cy="885176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INSIGHTS AND DATA ANALYSIS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CBC1-E14A-5FBA-E97F-6DBF16FE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865"/>
            <a:ext cx="10515600" cy="4572098"/>
          </a:xfrm>
        </p:spPr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Large-cap companies dominate in both market cap and quarterly sales, as expected.</a:t>
            </a:r>
          </a:p>
          <a:p>
            <a:r>
              <a:rPr lang="en-US" dirty="0">
                <a:latin typeface="Calibri (Body)"/>
              </a:rPr>
              <a:t>Large Cap companies are generally more stable and have higher market capitalizations and sales figures, reflecting their established market presence.</a:t>
            </a:r>
          </a:p>
          <a:p>
            <a:r>
              <a:rPr lang="en-US" dirty="0">
                <a:latin typeface="Calibri (Body)"/>
              </a:rPr>
              <a:t>Mid Cap and Small Cap companies exhibit more variability in their financial metrics, which could indicate higher growth potential but also higher risk.</a:t>
            </a:r>
          </a:p>
          <a:p>
            <a:r>
              <a:rPr lang="en-US" dirty="0">
                <a:solidFill>
                  <a:schemeClr val="accent4"/>
                </a:solidFill>
                <a:latin typeface="Calibri (Body)"/>
              </a:rPr>
              <a:t>Large Cap </a:t>
            </a:r>
            <a:r>
              <a:rPr lang="en-US" dirty="0">
                <a:latin typeface="Calibri (Body)"/>
              </a:rPr>
              <a:t>Companies represent the largest portion of the chart at </a:t>
            </a:r>
            <a:r>
              <a:rPr lang="en-US" dirty="0">
                <a:solidFill>
                  <a:schemeClr val="accent4"/>
                </a:solidFill>
                <a:latin typeface="Calibri (Body)"/>
              </a:rPr>
              <a:t>51.8%</a:t>
            </a:r>
            <a:r>
              <a:rPr lang="en-US" dirty="0">
                <a:latin typeface="Calibri (Body)"/>
              </a:rPr>
              <a:t>.</a:t>
            </a:r>
          </a:p>
          <a:p>
            <a:r>
              <a:rPr lang="en-US" dirty="0">
                <a:solidFill>
                  <a:schemeClr val="accent4"/>
                </a:solidFill>
                <a:latin typeface="Calibri (Body)"/>
              </a:rPr>
              <a:t>Mid Cap </a:t>
            </a:r>
            <a:r>
              <a:rPr lang="en-US" dirty="0">
                <a:latin typeface="Calibri (Body)"/>
              </a:rPr>
              <a:t>Companies make up </a:t>
            </a:r>
            <a:r>
              <a:rPr lang="en-US" dirty="0">
                <a:solidFill>
                  <a:schemeClr val="accent4"/>
                </a:solidFill>
                <a:latin typeface="Calibri (Body)"/>
              </a:rPr>
              <a:t>32.1%</a:t>
            </a:r>
            <a:r>
              <a:rPr lang="en-US" dirty="0">
                <a:latin typeface="Calibri (Body)"/>
              </a:rPr>
              <a:t> of the chart.</a:t>
            </a:r>
          </a:p>
          <a:p>
            <a:r>
              <a:rPr lang="en-US" dirty="0">
                <a:solidFill>
                  <a:schemeClr val="accent4"/>
                </a:solidFill>
                <a:latin typeface="Calibri (Body)"/>
              </a:rPr>
              <a:t>Small Cap </a:t>
            </a:r>
            <a:r>
              <a:rPr lang="en-US" dirty="0">
                <a:latin typeface="Calibri (Body)"/>
              </a:rPr>
              <a:t>Companies account for </a:t>
            </a:r>
            <a:r>
              <a:rPr lang="en-US" dirty="0">
                <a:solidFill>
                  <a:schemeClr val="accent4"/>
                </a:solidFill>
                <a:latin typeface="Calibri (Body)"/>
              </a:rPr>
              <a:t>16.2% </a:t>
            </a:r>
            <a:r>
              <a:rPr lang="en-US" dirty="0">
                <a:latin typeface="Calibri (Body)"/>
              </a:rPr>
              <a:t>of the chart.</a:t>
            </a:r>
          </a:p>
          <a:p>
            <a:r>
              <a:rPr lang="en-US" dirty="0">
                <a:latin typeface="Calibri (Body)"/>
              </a:rPr>
              <a:t>The market is predominantly composed of Large Cap companies, which could imply stability and established market presence.</a:t>
            </a:r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685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440D-28A1-3250-7A49-29A528F3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34" y="365126"/>
            <a:ext cx="9758265" cy="95049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INSIGHTS AND DATA ANALYSIS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CBC1-E14A-5FBA-E97F-6DBF16FE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318" y="1604865"/>
            <a:ext cx="10159482" cy="4572098"/>
          </a:xfrm>
        </p:spPr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Large Cap companies are generally more stable and efficiently priced in terms of their sales, reflecting their established market presence.</a:t>
            </a:r>
          </a:p>
          <a:p>
            <a:r>
              <a:rPr lang="en-US" dirty="0">
                <a:latin typeface="Calibri (Body)"/>
              </a:rPr>
              <a:t>Mid Cap and Small Cap companies show more variability in their financial metrics, which could indicate higher growth potential but also higher risk.</a:t>
            </a:r>
          </a:p>
          <a:p>
            <a:r>
              <a:rPr lang="en-US" dirty="0">
                <a:latin typeface="Calibri (Body)"/>
              </a:rPr>
              <a:t>The dominance of </a:t>
            </a:r>
            <a:r>
              <a:rPr lang="en-US" dirty="0">
                <a:solidFill>
                  <a:schemeClr val="accent4"/>
                </a:solidFill>
                <a:latin typeface="Calibri (Body)"/>
              </a:rPr>
              <a:t>Reliance Industries </a:t>
            </a:r>
            <a:r>
              <a:rPr lang="en-US" dirty="0">
                <a:latin typeface="Calibri (Body)"/>
              </a:rPr>
              <a:t>suggests its significant influence on the market </a:t>
            </a:r>
            <a:r>
              <a:rPr lang="en-US" dirty="0">
                <a:solidFill>
                  <a:schemeClr val="accent4"/>
                </a:solidFill>
                <a:latin typeface="Calibri (Body)"/>
              </a:rPr>
              <a:t>in terms of market cap.</a:t>
            </a:r>
          </a:p>
          <a:p>
            <a:r>
              <a:rPr lang="en-US" dirty="0">
                <a:latin typeface="Calibri (Body)"/>
              </a:rPr>
              <a:t>The presence of multiple financial institutions (</a:t>
            </a:r>
            <a:r>
              <a:rPr lang="en-US" dirty="0">
                <a:solidFill>
                  <a:schemeClr val="accent4"/>
                </a:solidFill>
                <a:latin typeface="Calibri (Body)"/>
              </a:rPr>
              <a:t>HDFC Bank, HDFC, SBI) </a:t>
            </a:r>
            <a:r>
              <a:rPr lang="en-US" dirty="0">
                <a:latin typeface="Calibri (Body)"/>
              </a:rPr>
              <a:t>highlights the critical role of the financial sector in the economy </a:t>
            </a:r>
            <a:r>
              <a:rPr lang="en-US" dirty="0">
                <a:solidFill>
                  <a:schemeClr val="accent4"/>
                </a:solidFill>
                <a:latin typeface="Calibri (Body)"/>
              </a:rPr>
              <a:t>in terms of market cap</a:t>
            </a:r>
            <a:r>
              <a:rPr lang="en-US" dirty="0">
                <a:latin typeface="Calibri (Body)"/>
              </a:rPr>
              <a:t>.</a:t>
            </a:r>
          </a:p>
          <a:p>
            <a:r>
              <a:rPr lang="en-US" dirty="0">
                <a:solidFill>
                  <a:schemeClr val="accent4"/>
                </a:solidFill>
                <a:latin typeface="Calibri (Body)"/>
              </a:rPr>
              <a:t>IOCL</a:t>
            </a:r>
            <a:r>
              <a:rPr lang="en-US" dirty="0">
                <a:latin typeface="Calibri (Body)"/>
              </a:rPr>
              <a:t> dominates other companies in terms of </a:t>
            </a:r>
            <a:r>
              <a:rPr lang="en-US" dirty="0">
                <a:solidFill>
                  <a:schemeClr val="accent4"/>
                </a:solidFill>
                <a:latin typeface="Calibri (Body)"/>
              </a:rPr>
              <a:t>quarterly sales</a:t>
            </a:r>
            <a:r>
              <a:rPr lang="en-US" dirty="0">
                <a:latin typeface="Calibri (Body)"/>
              </a:rPr>
              <a:t>. </a:t>
            </a:r>
          </a:p>
          <a:p>
            <a:r>
              <a:rPr lang="en-US" dirty="0">
                <a:solidFill>
                  <a:schemeClr val="accent4"/>
                </a:solidFill>
                <a:latin typeface="Calibri (Body)"/>
              </a:rPr>
              <a:t>Reliance Industries comes after IOCL </a:t>
            </a:r>
            <a:r>
              <a:rPr lang="en-US" dirty="0">
                <a:latin typeface="Calibri (Body)"/>
              </a:rPr>
              <a:t>which proves its importance and performance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420751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734C-E62F-04CD-8FC1-F80CD94C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195" y="261257"/>
            <a:ext cx="9433215" cy="886408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CONCLUSION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1867-D49E-BFC7-78CF-BEFC36E34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0931"/>
            <a:ext cx="9905999" cy="5001208"/>
          </a:xfrm>
        </p:spPr>
        <p:txBody>
          <a:bodyPr>
            <a:noAutofit/>
          </a:bodyPr>
          <a:lstStyle/>
          <a:p>
            <a:r>
              <a:rPr lang="en-US" dirty="0">
                <a:latin typeface="Calibri (Body)"/>
                <a:cs typeface="Calibri" panose="020F0502020204030204" pitchFamily="34" charset="0"/>
              </a:rPr>
              <a:t>The comprehensive analysis of market capitalization distribution and sales ratios has yielded critical insights that can inform strategic decision-making.</a:t>
            </a:r>
          </a:p>
          <a:p>
            <a:r>
              <a:rPr lang="en-US" dirty="0">
                <a:latin typeface="Calibri (Body)"/>
                <a:cs typeface="Calibri" panose="020F0502020204030204" pitchFamily="34" charset="0"/>
              </a:rPr>
              <a:t> By identifying trends across different market cap categories and visualizing the relationships between market cap and sales ratios, we have enhanced our understanding of market dynamics.</a:t>
            </a:r>
          </a:p>
          <a:p>
            <a:r>
              <a:rPr lang="en-US" dirty="0">
                <a:latin typeface="Calibri (Body)"/>
                <a:cs typeface="Calibri" panose="020F0502020204030204" pitchFamily="34" charset="0"/>
              </a:rPr>
              <a:t> This process also contributed to the development of advanced data analysis and visualization skills using Python, further equipping us for future analytical challenges.</a:t>
            </a:r>
            <a:endParaRPr lang="en-IN" dirty="0">
              <a:latin typeface="Calibri (Body)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919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5A5F-A0C4-0F14-0A76-B0322E9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AGENDA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EBA9-5A9E-2E3E-185B-06FE4116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latin typeface="Calibri (Body)"/>
                <a:cs typeface="Calibri" panose="020F0502020204030204" pitchFamily="34" charset="0"/>
              </a:rPr>
              <a:t>Abstract</a:t>
            </a:r>
          </a:p>
          <a:p>
            <a:r>
              <a:rPr lang="en-IN" sz="2600" dirty="0">
                <a:latin typeface="Calibri (Body)"/>
                <a:cs typeface="Calibri" panose="020F0502020204030204" pitchFamily="34" charset="0"/>
              </a:rPr>
              <a:t>Proposed work</a:t>
            </a:r>
          </a:p>
          <a:p>
            <a:r>
              <a:rPr lang="en-IN" sz="2600" dirty="0">
                <a:latin typeface="Calibri (Body)"/>
                <a:cs typeface="Calibri" panose="020F0502020204030204" pitchFamily="34" charset="0"/>
              </a:rPr>
              <a:t>Insights and Data Analysis</a:t>
            </a:r>
          </a:p>
          <a:p>
            <a:r>
              <a:rPr lang="en-IN" sz="2600" dirty="0">
                <a:latin typeface="Calibri (Body)"/>
                <a:cs typeface="Calibri" panose="020F0502020204030204" pitchFamily="34" charset="0"/>
              </a:rPr>
              <a:t>Conclusion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39376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711B-9708-DCA1-FE4A-22F82923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99796"/>
            <a:ext cx="10515600" cy="3060441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300D4-5CB6-3712-0AB1-1F87B93B7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760236"/>
            <a:ext cx="8915399" cy="877077"/>
          </a:xfrm>
        </p:spPr>
        <p:txBody>
          <a:bodyPr>
            <a:normAutofit/>
          </a:bodyPr>
          <a:lstStyle/>
          <a:p>
            <a:pPr algn="r"/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Prachi Khartade</a:t>
            </a:r>
          </a:p>
        </p:txBody>
      </p:sp>
    </p:spTree>
    <p:extLst>
      <p:ext uri="{BB962C8B-B14F-4D97-AF65-F5344CB8AC3E}">
        <p14:creationId xmlns:p14="http://schemas.microsoft.com/office/powerpoint/2010/main" val="231392575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D56F-E22E-22D3-84D3-8C4A1A39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527" y="177282"/>
            <a:ext cx="9423883" cy="93306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D9A7-A27A-515C-8033-28207D36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31641"/>
            <a:ext cx="10018713" cy="4945224"/>
          </a:xfrm>
        </p:spPr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This project involved a detailed analysis of financial metrics, specifically market capitalization and quarterly sales data, for top companies.</a:t>
            </a:r>
          </a:p>
          <a:p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The objective was to categorize companies into "large-cap," "mid-cap," and "small-cap” based on their market capitalization and to develop key insights using a variety of data visualization techniques picture in their minds.</a:t>
            </a:r>
          </a:p>
          <a:p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Data were clean, transform and analyzed using Python libraries such as panda, numpy, matplotlib, and seaborn. Key concepts includes bar charts , pie charts,   scatter plots as well other  to analyze and visualize data. </a:t>
            </a:r>
          </a:p>
          <a:p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The project provided significant insights into the financial standing of companies, supporting strategic decision-making and enhancing the understanding of market trends.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21121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D56F-E22E-22D3-84D3-8C4A1A39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3" y="149290"/>
            <a:ext cx="9461207" cy="96105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D9A7-A27A-515C-8033-28207D36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0343"/>
            <a:ext cx="10018713" cy="5066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 (Body)"/>
                <a:cs typeface="Calibri" panose="020F0502020204030204" pitchFamily="34" charset="0"/>
              </a:rPr>
              <a:t>Data collection: Collected sales data .</a:t>
            </a:r>
          </a:p>
          <a:p>
            <a:endParaRPr lang="en-US" dirty="0">
              <a:latin typeface="Calibri (Body)"/>
              <a:cs typeface="Calibri" panose="020F0502020204030204" pitchFamily="34" charset="0"/>
            </a:endParaRPr>
          </a:p>
          <a:p>
            <a:r>
              <a:rPr lang="en-US" dirty="0">
                <a:latin typeface="Calibri (Body)"/>
                <a:cs typeface="Calibri" panose="020F0502020204030204" pitchFamily="34" charset="0"/>
              </a:rPr>
              <a:t>Data cleaning and preparation: Cleaned and transformed the data to ensure it was accurate, complete, and consistent.</a:t>
            </a:r>
          </a:p>
          <a:p>
            <a:pPr marL="0" indent="0">
              <a:buNone/>
            </a:pPr>
            <a:endParaRPr lang="en-US" dirty="0">
              <a:latin typeface="Calibri (Body)"/>
              <a:cs typeface="Calibri" panose="020F0502020204030204" pitchFamily="34" charset="0"/>
            </a:endParaRPr>
          </a:p>
          <a:p>
            <a:r>
              <a:rPr lang="en-US" dirty="0">
                <a:latin typeface="Calibri (Body)"/>
                <a:cs typeface="Calibri" panose="020F0502020204030204" pitchFamily="34" charset="0"/>
              </a:rPr>
              <a:t>Data visualization: Used Python libraries to create charts, tables, and other visualizations that presented the data in a way that was easy to understand.</a:t>
            </a:r>
          </a:p>
          <a:p>
            <a:endParaRPr lang="en-US" dirty="0">
              <a:latin typeface="Calibri (Body)"/>
              <a:cs typeface="Calibri" panose="020F0502020204030204" pitchFamily="34" charset="0"/>
            </a:endParaRPr>
          </a:p>
          <a:p>
            <a:r>
              <a:rPr lang="en-US" dirty="0">
                <a:latin typeface="Calibri (Body)"/>
                <a:cs typeface="Calibri" panose="020F0502020204030204" pitchFamily="34" charset="0"/>
              </a:rPr>
              <a:t>Analysis and insights: Provided actionable insights into market cap distribution and ratios, aiding strategic decision-making.</a:t>
            </a:r>
          </a:p>
          <a:p>
            <a:endParaRPr lang="en-US" dirty="0">
              <a:latin typeface="Calibri (Body)"/>
              <a:cs typeface="Calibri" panose="020F0502020204030204" pitchFamily="34" charset="0"/>
            </a:endParaRPr>
          </a:p>
          <a:p>
            <a:r>
              <a:rPr lang="en-US" dirty="0">
                <a:latin typeface="Calibri (Body)"/>
                <a:cs typeface="Calibri" panose="020F0502020204030204" pitchFamily="34" charset="0"/>
              </a:rPr>
              <a:t>Enhanced data visualization skills and deepened understanding of financial data analytics.</a:t>
            </a:r>
          </a:p>
          <a:p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635202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D56F-E22E-22D3-84D3-8C4A1A39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555" y="121298"/>
            <a:ext cx="9449855" cy="989045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D9A7-A27A-515C-8033-28207D36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0343"/>
            <a:ext cx="10018713" cy="506652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(Body)"/>
              </a:rPr>
              <a:t>DATA CLEANING:</a:t>
            </a:r>
          </a:p>
          <a:p>
            <a:r>
              <a:rPr lang="en-IN" dirty="0">
                <a:latin typeface="Calibri (Body)"/>
              </a:rPr>
              <a:t>Firstly uploaded the dataset and analysed it.</a:t>
            </a:r>
          </a:p>
          <a:p>
            <a:r>
              <a:rPr lang="en-IN" dirty="0">
                <a:latin typeface="Calibri (Body)"/>
              </a:rPr>
              <a:t>Searched and deal with missing and duplicate values present in them. </a:t>
            </a:r>
          </a:p>
          <a:p>
            <a:r>
              <a:rPr lang="en-IN" dirty="0">
                <a:latin typeface="Calibri (Body)"/>
              </a:rPr>
              <a:t> Removed unwanted column and used “dropna()” to deal with missing values.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D2BB3-BED4-B85C-46F6-B4C69D598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56" y="2914226"/>
            <a:ext cx="2610833" cy="1387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CE096-E2B3-A863-2B0F-34EFF4419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40" y="2920380"/>
            <a:ext cx="2194252" cy="1387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B38F03-ECAD-B0BD-1217-9FB1DD420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27" y="2914226"/>
            <a:ext cx="140208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C6C709-47DE-AAF1-545C-36C95C3B5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741" y="2907970"/>
            <a:ext cx="2171700" cy="594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2479ED-52B9-C3C8-D85E-EBFDDE8356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343" y="3707433"/>
            <a:ext cx="3379291" cy="6019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428CB4-4A27-D6C1-1711-33A8F5353A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56" y="4489158"/>
            <a:ext cx="4366260" cy="571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8E1A6-BC33-2920-D326-3FC5D0F50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62" y="4489158"/>
            <a:ext cx="1508760" cy="2514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9548EB-6686-F4A1-ED8F-356D25A688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899" y="4488759"/>
            <a:ext cx="2194560" cy="7543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14DA43-AE10-43E4-A9CE-F11D865ED4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56" y="5248220"/>
            <a:ext cx="3177540" cy="69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425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D56F-E22E-22D3-84D3-8C4A1A39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214604"/>
            <a:ext cx="9442546" cy="895739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WORK</a:t>
            </a:r>
            <a:b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D9A7-A27A-515C-8033-28207D36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0343"/>
            <a:ext cx="10018713" cy="5066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(Body)"/>
              </a:rPr>
              <a:t>Exploratory Data Analysis (EDA)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(Body)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Investigate the distribution of market capitalization and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Analyze the relationship between market capitalization and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Analyze the “outliers” in both the "Mar Cap - Crore" and "Sales </a:t>
            </a:r>
            <a:r>
              <a:rPr lang="en-US" dirty="0" err="1">
                <a:latin typeface="Calibri (Body)"/>
              </a:rPr>
              <a:t>Qtr</a:t>
            </a:r>
            <a:r>
              <a:rPr lang="en-US" dirty="0">
                <a:latin typeface="Calibri (Body)"/>
              </a:rPr>
              <a:t> - Crore" columns to see if any of them require special attention or treatment.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It identify the companies with the highest and lowest values to better understand the distribution. Then, I'll proceed with data transformation.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8BC13-B81C-1C9B-45B8-D63DA457E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26" y="3915747"/>
            <a:ext cx="6477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460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D56F-E22E-22D3-84D3-8C4A1A39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35" y="139959"/>
            <a:ext cx="9451876" cy="97038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D9A7-A27A-515C-8033-28207D36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0343"/>
            <a:ext cx="10018713" cy="506652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(Body)"/>
              </a:rPr>
              <a:t>CORRELATION:</a:t>
            </a:r>
          </a:p>
          <a:p>
            <a:r>
              <a:rPr lang="en-US" dirty="0">
                <a:latin typeface="Calibri (Body)"/>
              </a:rPr>
              <a:t>By examining the correlation coefficients, you can identify trends or patterns. For instance, if market capitalization and sales have a high positive correlation, it indicates that companies with higher market caps tend to have higher sales.</a:t>
            </a:r>
            <a:endParaRPr lang="en-IN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The correlation matrix helps to understand the relationships between different numerical variables. </a:t>
            </a:r>
            <a:endParaRPr lang="en-IN" dirty="0">
              <a:latin typeface="Calibri (Body)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F4DB9-5DC0-6433-2C45-B94AA1F73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104" y="3553797"/>
            <a:ext cx="68770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481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D56F-E22E-22D3-84D3-8C4A1A39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35" y="214604"/>
            <a:ext cx="9451875" cy="895739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WORK</a:t>
            </a:r>
            <a:b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D9A7-A27A-515C-8033-28207D36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948" y="1110342"/>
            <a:ext cx="10178076" cy="565435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(Body)"/>
              </a:rPr>
              <a:t>DATA TRANSFORMATION:</a:t>
            </a:r>
          </a:p>
          <a:p>
            <a:r>
              <a:rPr lang="en-US" dirty="0">
                <a:latin typeface="Calibri (Body)"/>
              </a:rPr>
              <a:t>Developed a function to categorize companies based on market capitalization into "Large Cap," "Mid Cap," and "Small Cap."</a:t>
            </a:r>
          </a:p>
          <a:p>
            <a:r>
              <a:rPr lang="en-US" dirty="0">
                <a:latin typeface="Calibri (Body)"/>
              </a:rPr>
              <a:t>Created new metrics and calculated the Market Cap to Sales Ratio.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BD420D-9800-3FFC-448E-EB9CD756C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334" y="2703350"/>
            <a:ext cx="4434665" cy="3940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F5C3C-C6C5-3F19-088D-F93DB43E5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886" y="2703350"/>
            <a:ext cx="4723137" cy="397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993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42C0-5C05-B64D-5D11-8453BA3E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527" y="121298"/>
            <a:ext cx="9881085" cy="825480"/>
          </a:xfrm>
        </p:spPr>
        <p:txBody>
          <a:bodyPr/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VISUALIZING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FABD-0A63-D2BF-2B95-EC7E1217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311" y="946777"/>
            <a:ext cx="10050302" cy="5593981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 (Body)"/>
              </a:rPr>
              <a:t>Summary Statistics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 (Body)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Get basic statistical information about the numeric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 (Body)"/>
              </a:rPr>
              <a:t>Visualizations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: Plot histograms and scatter plots to understand the distribution and relationships between variables.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411B8-8277-F389-0772-AA21D9811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907" y="2015412"/>
            <a:ext cx="4641689" cy="4124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817C5D-FE20-3536-88C4-679072E3A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033" y="2015412"/>
            <a:ext cx="4562670" cy="412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939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343</TotalTime>
  <Words>1403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(Body)</vt:lpstr>
      <vt:lpstr>Calibri body</vt:lpstr>
      <vt:lpstr>Century Gothic</vt:lpstr>
      <vt:lpstr>Wingdings 3</vt:lpstr>
      <vt:lpstr>Wisp</vt:lpstr>
      <vt:lpstr>FINANCIAL ANALYTICS USING PYTHON</vt:lpstr>
      <vt:lpstr>AGENDA</vt:lpstr>
      <vt:lpstr>ABSTRACT</vt:lpstr>
      <vt:lpstr>PROPOSED WORK</vt:lpstr>
      <vt:lpstr>PROPOSED WORK</vt:lpstr>
      <vt:lpstr>PROPOSED WORK </vt:lpstr>
      <vt:lpstr>PROPOSED WORK</vt:lpstr>
      <vt:lpstr>PROPOSED WORK </vt:lpstr>
      <vt:lpstr>VISUALIZING DATA</vt:lpstr>
      <vt:lpstr>VISUALIZING DATA</vt:lpstr>
      <vt:lpstr>VISUALIZING DATA</vt:lpstr>
      <vt:lpstr>VISUALIZING DATA</vt:lpstr>
      <vt:lpstr>VISUALIZING DATA</vt:lpstr>
      <vt:lpstr>INSIGHTS AND DATA ANALYSIS</vt:lpstr>
      <vt:lpstr>INSIGHTS AND DATA ANALYSIS</vt:lpstr>
      <vt:lpstr>INSIGHTS AND DATA ANALYSIS</vt:lpstr>
      <vt:lpstr>INSIGHTS AND DATA ANALYSIS</vt:lpstr>
      <vt:lpstr>INSIGHTS AND DATA ANALYSIS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prachi khartade</dc:creator>
  <cp:lastModifiedBy>prachi khartade</cp:lastModifiedBy>
  <cp:revision>2</cp:revision>
  <dcterms:created xsi:type="dcterms:W3CDTF">2024-08-11T12:45:57Z</dcterms:created>
  <dcterms:modified xsi:type="dcterms:W3CDTF">2024-08-18T18:40:51Z</dcterms:modified>
</cp:coreProperties>
</file>