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99" r:id="rId5"/>
    <p:sldId id="380" r:id="rId6"/>
    <p:sldId id="397" r:id="rId7"/>
    <p:sldId id="400" r:id="rId8"/>
    <p:sldId id="309" r:id="rId9"/>
    <p:sldId id="369" r:id="rId10"/>
    <p:sldId id="391" r:id="rId11"/>
    <p:sldId id="392" r:id="rId12"/>
    <p:sldId id="398" r:id="rId13"/>
    <p:sldId id="394" r:id="rId14"/>
    <p:sldId id="395" r:id="rId15"/>
    <p:sldId id="381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328"/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B2F8D-98F2-4EA3-A1B4-11DD63CA80F4}" v="6" dt="2025-03-11T08:31:03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0"/>
    <p:restoredTop sz="94700"/>
  </p:normalViewPr>
  <p:slideViewPr>
    <p:cSldViewPr snapToGrid="0" showGuides="1">
      <p:cViewPr>
        <p:scale>
          <a:sx n="76" d="100"/>
          <a:sy n="76" d="100"/>
        </p:scale>
        <p:origin x="82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ojie Feng" userId="4f46ee3d-74b6-4475-bf09-c95ccd3ea1b3" providerId="ADAL" clId="{B49B2F8D-98F2-4EA3-A1B4-11DD63CA80F4}"/>
    <pc:docChg chg="undo custSel modSld modMainMaster">
      <pc:chgData name="Shuojie Feng" userId="4f46ee3d-74b6-4475-bf09-c95ccd3ea1b3" providerId="ADAL" clId="{B49B2F8D-98F2-4EA3-A1B4-11DD63CA80F4}" dt="2025-03-11T08:31:03.008" v="82"/>
      <pc:docMkLst>
        <pc:docMk/>
      </pc:docMkLst>
      <pc:sldChg chg="addSp delSp modSp mod chgLayout">
        <pc:chgData name="Shuojie Feng" userId="4f46ee3d-74b6-4475-bf09-c95ccd3ea1b3" providerId="ADAL" clId="{B49B2F8D-98F2-4EA3-A1B4-11DD63CA80F4}" dt="2025-03-10T06:33:15.787" v="16" actId="6264"/>
        <pc:sldMkLst>
          <pc:docMk/>
          <pc:sldMk cId="1486135720" sldId="309"/>
        </pc:sldMkLst>
        <pc:spChg chg="mod or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2" creationId="{AA0F5AFE-E02A-A2DF-1811-094A567F6FE1}"/>
          </ac:spMkLst>
        </pc:spChg>
        <pc:spChg chg="mod or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3" creationId="{BC68D147-B183-8713-FBA0-D91A36BDCF06}"/>
          </ac:spMkLst>
        </pc:spChg>
        <pc:spChg chg="add del mo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4" creationId="{A95C86BC-5BA0-19FE-5E01-279165859C15}"/>
          </ac:spMkLst>
        </pc:spChg>
        <pc:spChg chg="add del mo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5" creationId="{3F195852-810C-16F8-F4A4-217969C41563}"/>
          </ac:spMkLst>
        </pc:spChg>
        <pc:spChg chg="add del mo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7" creationId="{E57A20C5-5552-0CC5-367C-A2D4AA3E737C}"/>
          </ac:spMkLst>
        </pc:spChg>
        <pc:picChg chg="mod ord">
          <ac:chgData name="Shuojie Feng" userId="4f46ee3d-74b6-4475-bf09-c95ccd3ea1b3" providerId="ADAL" clId="{B49B2F8D-98F2-4EA3-A1B4-11DD63CA80F4}" dt="2025-03-10T06:33:15.787" v="16" actId="6264"/>
          <ac:picMkLst>
            <pc:docMk/>
            <pc:sldMk cId="1486135720" sldId="309"/>
            <ac:picMk id="6" creationId="{E729FBF7-C685-D83C-8129-D5317CE5C167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22.639" v="19" actId="6264"/>
        <pc:sldMkLst>
          <pc:docMk/>
          <pc:sldMk cId="129312256" sldId="310"/>
        </pc:sldMkLst>
        <pc:spChg chg="mod or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2" creationId="{7806420B-7618-1496-B5C2-5F8DA83A172D}"/>
          </ac:spMkLst>
        </pc:spChg>
        <pc:spChg chg="mod or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3" creationId="{5C53A30A-4B1D-5E9A-F615-38DD081DC4F9}"/>
          </ac:spMkLst>
        </pc:spChg>
        <pc:spChg chg="add del mo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4" creationId="{C2138E51-BAF6-2F1F-6F02-1CA121AE1B13}"/>
          </ac:spMkLst>
        </pc:spChg>
        <pc:spChg chg="add del mo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5" creationId="{95394012-3816-85F0-1AF0-04E05380A9DB}"/>
          </ac:spMkLst>
        </pc:spChg>
        <pc:spChg chg="add del mo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6" creationId="{E5713A80-77ED-9521-0A19-502EA109A996}"/>
          </ac:spMkLst>
        </pc:spChg>
        <pc:picChg chg="mod ord">
          <ac:chgData name="Shuojie Feng" userId="4f46ee3d-74b6-4475-bf09-c95ccd3ea1b3" providerId="ADAL" clId="{B49B2F8D-98F2-4EA3-A1B4-11DD63CA80F4}" dt="2025-03-10T06:33:22.639" v="19" actId="6264"/>
          <ac:picMkLst>
            <pc:docMk/>
            <pc:sldMk cId="129312256" sldId="310"/>
            <ac:picMk id="7" creationId="{89C32DD0-BD2F-6524-4667-DB5E224F949E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29.235" v="22" actId="6264"/>
        <pc:sldMkLst>
          <pc:docMk/>
          <pc:sldMk cId="3166084211" sldId="311"/>
        </pc:sldMkLst>
        <pc:spChg chg="mod or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2" creationId="{5DF5C731-0B26-AFBA-1D25-E6AE3BB1DD35}"/>
          </ac:spMkLst>
        </pc:spChg>
        <pc:spChg chg="mod or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3" creationId="{38F3E1E9-91F3-D594-7B6B-7298782A34E5}"/>
          </ac:spMkLst>
        </pc:spChg>
        <pc:spChg chg="add del mo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4" creationId="{2815FD84-396B-7B28-531E-EAC7A0AD8A16}"/>
          </ac:spMkLst>
        </pc:spChg>
        <pc:spChg chg="add del mo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5" creationId="{B6427FB3-33DA-5934-6C24-FD633438E60D}"/>
          </ac:spMkLst>
        </pc:spChg>
        <pc:spChg chg="add del mo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6" creationId="{FAFBCB7D-6021-AB1F-A4D3-551E301AD45B}"/>
          </ac:spMkLst>
        </pc:spChg>
        <pc:picChg chg="mod ord">
          <ac:chgData name="Shuojie Feng" userId="4f46ee3d-74b6-4475-bf09-c95ccd3ea1b3" providerId="ADAL" clId="{B49B2F8D-98F2-4EA3-A1B4-11DD63CA80F4}" dt="2025-03-10T06:33:29.235" v="22" actId="6264"/>
          <ac:picMkLst>
            <pc:docMk/>
            <pc:sldMk cId="3166084211" sldId="311"/>
            <ac:picMk id="10" creationId="{69197D8C-57D2-5B8A-9D06-3F78A61ADF7D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34.810" v="42" actId="6264"/>
        <pc:sldMkLst>
          <pc:docMk/>
          <pc:sldMk cId="306212644" sldId="343"/>
        </pc:sldMkLst>
        <pc:spChg chg="mod or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2" creationId="{A8D3822D-53D9-989F-ED9D-19A259050E33}"/>
          </ac:spMkLst>
        </pc:spChg>
        <pc:spChg chg="mod or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3" creationId="{FB894509-4CDF-2BC4-DABE-86D592B1814B}"/>
          </ac:spMkLst>
        </pc:spChg>
        <pc:spChg chg="add del mo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4" creationId="{51CAE23C-AF12-9A9E-F96E-1BB1B11A8491}"/>
          </ac:spMkLst>
        </pc:spChg>
        <pc:spChg chg="add del mo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5" creationId="{2A300487-E2AE-8A4B-3048-473DB521D13F}"/>
          </ac:spMkLst>
        </pc:spChg>
        <pc:spChg chg="add del mo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6" creationId="{B61C1E40-2FD0-A024-2AEE-EC200A6B681D}"/>
          </ac:spMkLst>
        </pc:spChg>
        <pc:picChg chg="mod ord">
          <ac:chgData name="Shuojie Feng" userId="4f46ee3d-74b6-4475-bf09-c95ccd3ea1b3" providerId="ADAL" clId="{B49B2F8D-98F2-4EA3-A1B4-11DD63CA80F4}" dt="2025-03-10T06:34:34.810" v="42" actId="6264"/>
          <ac:picMkLst>
            <pc:docMk/>
            <pc:sldMk cId="306212644" sldId="343"/>
            <ac:picMk id="8" creationId="{CD974BF6-1405-4800-88A2-85A7C232B435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7.752" v="34" actId="6264"/>
        <pc:sldMkLst>
          <pc:docMk/>
          <pc:sldMk cId="3304723417" sldId="348"/>
        </pc:sldMkLst>
        <pc:spChg chg="add del mo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2" creationId="{6327A7D1-7403-4B88-5AC0-9052DBDDD3DC}"/>
          </ac:spMkLst>
        </pc:spChg>
        <pc:spChg chg="mod or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3" creationId="{3D38915E-2F20-69EC-E31B-DEC148252751}"/>
          </ac:spMkLst>
        </pc:spChg>
        <pc:spChg chg="mod or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4" creationId="{789AA989-BEE2-83F0-65D3-24D10A52C7C4}"/>
          </ac:spMkLst>
        </pc:spChg>
        <pc:spChg chg="add del mo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5" creationId="{15B88A3D-9720-CB18-E885-F364CF6757ED}"/>
          </ac:spMkLst>
        </pc:spChg>
        <pc:spChg chg="add del mo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6" creationId="{BD96E6C7-CD39-2071-6F59-262270598AFC}"/>
          </ac:spMkLst>
        </pc:spChg>
        <pc:picChg chg="mod ord">
          <ac:chgData name="Shuojie Feng" userId="4f46ee3d-74b6-4475-bf09-c95ccd3ea1b3" providerId="ADAL" clId="{B49B2F8D-98F2-4EA3-A1B4-11DD63CA80F4}" dt="2025-03-10T06:34:17.752" v="34" actId="6264"/>
          <ac:picMkLst>
            <pc:docMk/>
            <pc:sldMk cId="3304723417" sldId="348"/>
            <ac:picMk id="8" creationId="{5AB749B8-9086-0121-7690-9A8627926A8C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2.335" v="32" actId="6264"/>
        <pc:sldMkLst>
          <pc:docMk/>
          <pc:sldMk cId="30141489" sldId="362"/>
        </pc:sldMkLst>
        <pc:spChg chg="mod or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2" creationId="{09371A37-3B7F-A974-7ADD-10E19705443E}"/>
          </ac:spMkLst>
        </pc:spChg>
        <pc:spChg chg="mod or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3" creationId="{6EFD18D6-B204-F755-9709-4C5ADE9A99E6}"/>
          </ac:spMkLst>
        </pc:spChg>
        <pc:spChg chg="add del mod">
          <ac:chgData name="Shuojie Feng" userId="4f46ee3d-74b6-4475-bf09-c95ccd3ea1b3" providerId="ADAL" clId="{B49B2F8D-98F2-4EA3-A1B4-11DD63CA80F4}" dt="2025-03-10T06:33:32.439" v="24" actId="6264"/>
          <ac:spMkLst>
            <pc:docMk/>
            <pc:sldMk cId="30141489" sldId="362"/>
            <ac:spMk id="4" creationId="{BB12C4BE-655C-A1B9-6D5D-04DCACAF601D}"/>
          </ac:spMkLst>
        </pc:spChg>
        <pc:spChg chg="add del mod">
          <ac:chgData name="Shuojie Feng" userId="4f46ee3d-74b6-4475-bf09-c95ccd3ea1b3" providerId="ADAL" clId="{B49B2F8D-98F2-4EA3-A1B4-11DD63CA80F4}" dt="2025-03-10T06:33:32.439" v="24" actId="6264"/>
          <ac:spMkLst>
            <pc:docMk/>
            <pc:sldMk cId="30141489" sldId="362"/>
            <ac:spMk id="5" creationId="{A174EF6D-6553-03C0-999F-A139C05D0EF8}"/>
          </ac:spMkLst>
        </pc:spChg>
        <pc:spChg chg="add del mod">
          <ac:chgData name="Shuojie Feng" userId="4f46ee3d-74b6-4475-bf09-c95ccd3ea1b3" providerId="ADAL" clId="{B49B2F8D-98F2-4EA3-A1B4-11DD63CA80F4}" dt="2025-03-10T06:33:54.817" v="27" actId="6264"/>
          <ac:spMkLst>
            <pc:docMk/>
            <pc:sldMk cId="30141489" sldId="362"/>
            <ac:spMk id="6" creationId="{CC1D1CE9-3D9F-37D9-D5A7-430B2219951A}"/>
          </ac:spMkLst>
        </pc:spChg>
        <pc:spChg chg="add del mod">
          <ac:chgData name="Shuojie Feng" userId="4f46ee3d-74b6-4475-bf09-c95ccd3ea1b3" providerId="ADAL" clId="{B49B2F8D-98F2-4EA3-A1B4-11DD63CA80F4}" dt="2025-03-10T06:33:54.817" v="27" actId="6264"/>
          <ac:spMkLst>
            <pc:docMk/>
            <pc:sldMk cId="30141489" sldId="362"/>
            <ac:spMk id="7" creationId="{5E58D87E-8BEB-8D7B-8F62-66372B4D28C5}"/>
          </ac:spMkLst>
        </pc:spChg>
        <pc:spChg chg="add del mod">
          <ac:chgData name="Shuojie Feng" userId="4f46ee3d-74b6-4475-bf09-c95ccd3ea1b3" providerId="ADAL" clId="{B49B2F8D-98F2-4EA3-A1B4-11DD63CA80F4}" dt="2025-03-10T06:34:03.456" v="30" actId="6264"/>
          <ac:spMkLst>
            <pc:docMk/>
            <pc:sldMk cId="30141489" sldId="362"/>
            <ac:spMk id="8" creationId="{D9E4FD8F-F1FB-C535-AEA0-D61A83DB314E}"/>
          </ac:spMkLst>
        </pc:spChg>
        <pc:spChg chg="add del mod">
          <ac:chgData name="Shuojie Feng" userId="4f46ee3d-74b6-4475-bf09-c95ccd3ea1b3" providerId="ADAL" clId="{B49B2F8D-98F2-4EA3-A1B4-11DD63CA80F4}" dt="2025-03-10T06:34:03.456" v="30" actId="6264"/>
          <ac:spMkLst>
            <pc:docMk/>
            <pc:sldMk cId="30141489" sldId="362"/>
            <ac:spMk id="9" creationId="{F2E8496B-C2E3-5430-33B5-AA1E04015932}"/>
          </ac:spMkLst>
        </pc:spChg>
        <pc:spChg chg="add del mo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10" creationId="{F88B2640-2E83-132A-6854-D1C1A3B25B6B}"/>
          </ac:spMkLst>
        </pc:spChg>
        <pc:spChg chg="add del mo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11" creationId="{188B3EB4-37F2-3DEF-F5D0-56F358F35773}"/>
          </ac:spMkLst>
        </pc:spChg>
      </pc:sldChg>
      <pc:sldChg chg="addSp delSp modSp mod chgLayout">
        <pc:chgData name="Shuojie Feng" userId="4f46ee3d-74b6-4475-bf09-c95ccd3ea1b3" providerId="ADAL" clId="{B49B2F8D-98F2-4EA3-A1B4-11DD63CA80F4}" dt="2025-03-10T06:33:11.889" v="14" actId="6264"/>
        <pc:sldMkLst>
          <pc:docMk/>
          <pc:sldMk cId="2282397125" sldId="369"/>
        </pc:sldMkLst>
        <pc:spChg chg="mod or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2" creationId="{EF7DBF8C-DE05-CDCC-8A93-E9CF8DD166AD}"/>
          </ac:spMkLst>
        </pc:spChg>
        <pc:spChg chg="mod or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3" creationId="{2F369B94-B996-1CE7-AD33-7FA0009972C6}"/>
          </ac:spMkLst>
        </pc:spChg>
        <pc:spChg chg="add del mo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4" creationId="{449490DC-9CAD-16C1-0AB7-2488F170F4CE}"/>
          </ac:spMkLst>
        </pc:spChg>
        <pc:spChg chg="add del mo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5" creationId="{33362A61-FBAC-D6B0-4897-2153AED7F70E}"/>
          </ac:spMkLst>
        </pc:spChg>
        <pc:spChg chg="add del mo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7" creationId="{79B9B1EB-A5CC-5AC0-0DC1-AD47564D7D0D}"/>
          </ac:spMkLst>
        </pc:spChg>
        <pc:picChg chg="mod ord">
          <ac:chgData name="Shuojie Feng" userId="4f46ee3d-74b6-4475-bf09-c95ccd3ea1b3" providerId="ADAL" clId="{B49B2F8D-98F2-4EA3-A1B4-11DD63CA80F4}" dt="2025-03-10T06:33:11.889" v="14" actId="6264"/>
          <ac:picMkLst>
            <pc:docMk/>
            <pc:sldMk cId="2282397125" sldId="369"/>
            <ac:picMk id="6" creationId="{B2DC8609-9C64-3194-CCDD-22AF7CC24D70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25.505" v="20" actId="6264"/>
        <pc:sldMkLst>
          <pc:docMk/>
          <pc:sldMk cId="789118905" sldId="371"/>
        </pc:sldMkLst>
        <pc:spChg chg="mod or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2" creationId="{A5F73290-150D-4023-3438-A81F0FB72F5A}"/>
          </ac:spMkLst>
        </pc:spChg>
        <pc:spChg chg="mod or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3" creationId="{417391A1-8DE5-BF6D-13CA-82EB9E4F9031}"/>
          </ac:spMkLst>
        </pc:spChg>
        <pc:spChg chg="add del mo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4" creationId="{155E4409-C11C-4452-59E2-2E6C7540AB47}"/>
          </ac:spMkLst>
        </pc:spChg>
        <pc:spChg chg="add del mo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5" creationId="{9EBBE60F-42FE-0604-7089-E693B7C2BBBF}"/>
          </ac:spMkLst>
        </pc:spChg>
        <pc:spChg chg="add del mo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7" creationId="{0667F520-D80F-BD8F-BEE6-0673B91E8B75}"/>
          </ac:spMkLst>
        </pc:spChg>
        <pc:picChg chg="mod ord">
          <ac:chgData name="Shuojie Feng" userId="4f46ee3d-74b6-4475-bf09-c95ccd3ea1b3" providerId="ADAL" clId="{B49B2F8D-98F2-4EA3-A1B4-11DD63CA80F4}" dt="2025-03-10T06:33:25.505" v="20" actId="6264"/>
          <ac:picMkLst>
            <pc:docMk/>
            <pc:sldMk cId="789118905" sldId="371"/>
            <ac:picMk id="6" creationId="{AE363C14-CDF1-3709-050E-00FB4419F0BA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5.717" v="33" actId="6264"/>
        <pc:sldMkLst>
          <pc:docMk/>
          <pc:sldMk cId="944611234" sldId="372"/>
        </pc:sldMkLst>
        <pc:spChg chg="mod or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2" creationId="{9ED6094F-4883-575A-31A0-A3144044AC57}"/>
          </ac:spMkLst>
        </pc:spChg>
        <pc:spChg chg="mod or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3" creationId="{525372EA-97A7-967B-7FC1-3EE0599C7CFB}"/>
          </ac:spMkLst>
        </pc:spChg>
        <pc:spChg chg="add del mo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4" creationId="{2F01E50E-A4C4-5484-7E4F-473B22645132}"/>
          </ac:spMkLst>
        </pc:spChg>
        <pc:spChg chg="add del mo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5" creationId="{1B84C490-05E7-EAEA-D146-9A670B63B187}"/>
          </ac:spMkLst>
        </pc:spChg>
        <pc:spChg chg="add del mo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7" creationId="{DA872FB8-90BB-5467-3CD0-858E3E949686}"/>
          </ac:spMkLst>
        </pc:spChg>
        <pc:picChg chg="mod ord">
          <ac:chgData name="Shuojie Feng" userId="4f46ee3d-74b6-4475-bf09-c95ccd3ea1b3" providerId="ADAL" clId="{B49B2F8D-98F2-4EA3-A1B4-11DD63CA80F4}" dt="2025-03-10T06:34:15.717" v="33" actId="6264"/>
          <ac:picMkLst>
            <pc:docMk/>
            <pc:sldMk cId="944611234" sldId="372"/>
            <ac:picMk id="6" creationId="{83F06EEB-60A0-B5E1-17A6-EC72049B5F53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32.728" v="41" actId="6264"/>
        <pc:sldMkLst>
          <pc:docMk/>
          <pc:sldMk cId="517663243" sldId="373"/>
        </pc:sldMkLst>
        <pc:spChg chg="mod or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2" creationId="{918B5E49-1830-7F44-FE5E-D9B670A0DC24}"/>
          </ac:spMkLst>
        </pc:spChg>
        <pc:spChg chg="mod or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3" creationId="{410C25AC-82DB-271A-826C-DEA7115112A0}"/>
          </ac:spMkLst>
        </pc:spChg>
        <pc:spChg chg="add del mod">
          <ac:chgData name="Shuojie Feng" userId="4f46ee3d-74b6-4475-bf09-c95ccd3ea1b3" providerId="ADAL" clId="{B49B2F8D-98F2-4EA3-A1B4-11DD63CA80F4}" dt="2025-03-10T06:34:22.738" v="37" actId="6264"/>
          <ac:spMkLst>
            <pc:docMk/>
            <pc:sldMk cId="517663243" sldId="373"/>
            <ac:spMk id="4" creationId="{2B6201D2-8BDE-DA58-8DBA-E9BFD38006B4}"/>
          </ac:spMkLst>
        </pc:spChg>
        <pc:spChg chg="add del mod">
          <ac:chgData name="Shuojie Feng" userId="4f46ee3d-74b6-4475-bf09-c95ccd3ea1b3" providerId="ADAL" clId="{B49B2F8D-98F2-4EA3-A1B4-11DD63CA80F4}" dt="2025-03-10T06:34:22.738" v="37" actId="6264"/>
          <ac:spMkLst>
            <pc:docMk/>
            <pc:sldMk cId="517663243" sldId="373"/>
            <ac:spMk id="5" creationId="{23895393-CE2D-D428-DAEA-09717847A95D}"/>
          </ac:spMkLst>
        </pc:spChg>
        <pc:spChg chg="add del mod">
          <ac:chgData name="Shuojie Feng" userId="4f46ee3d-74b6-4475-bf09-c95ccd3ea1b3" providerId="ADAL" clId="{B49B2F8D-98F2-4EA3-A1B4-11DD63CA80F4}" dt="2025-03-10T06:34:22.738" v="37" actId="6264"/>
          <ac:spMkLst>
            <pc:docMk/>
            <pc:sldMk cId="517663243" sldId="373"/>
            <ac:spMk id="7" creationId="{C0F28F34-8659-CCF7-99EF-80FDEA1BE8AE}"/>
          </ac:spMkLst>
        </pc:spChg>
        <pc:spChg chg="add del mod">
          <ac:chgData name="Shuojie Feng" userId="4f46ee3d-74b6-4475-bf09-c95ccd3ea1b3" providerId="ADAL" clId="{B49B2F8D-98F2-4EA3-A1B4-11DD63CA80F4}" dt="2025-03-10T06:34:29.506" v="40" actId="6264"/>
          <ac:spMkLst>
            <pc:docMk/>
            <pc:sldMk cId="517663243" sldId="373"/>
            <ac:spMk id="8" creationId="{9C708A41-A31C-A15D-AEA0-7C2EA97A1516}"/>
          </ac:spMkLst>
        </pc:spChg>
        <pc:spChg chg="add del mod">
          <ac:chgData name="Shuojie Feng" userId="4f46ee3d-74b6-4475-bf09-c95ccd3ea1b3" providerId="ADAL" clId="{B49B2F8D-98F2-4EA3-A1B4-11DD63CA80F4}" dt="2025-03-10T06:34:29.506" v="40" actId="6264"/>
          <ac:spMkLst>
            <pc:docMk/>
            <pc:sldMk cId="517663243" sldId="373"/>
            <ac:spMk id="9" creationId="{99CEF9DA-3938-3938-01CB-235DFD1EB022}"/>
          </ac:spMkLst>
        </pc:spChg>
        <pc:spChg chg="add del mod">
          <ac:chgData name="Shuojie Feng" userId="4f46ee3d-74b6-4475-bf09-c95ccd3ea1b3" providerId="ADAL" clId="{B49B2F8D-98F2-4EA3-A1B4-11DD63CA80F4}" dt="2025-03-10T06:34:29.506" v="40" actId="6264"/>
          <ac:spMkLst>
            <pc:docMk/>
            <pc:sldMk cId="517663243" sldId="373"/>
            <ac:spMk id="10" creationId="{96B8898E-21E5-9726-6630-0CBED371AFCA}"/>
          </ac:spMkLst>
        </pc:spChg>
        <pc:spChg chg="add del mo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11" creationId="{EAF8000A-617A-54A8-25B2-FCCF707FC6BC}"/>
          </ac:spMkLst>
        </pc:spChg>
        <pc:spChg chg="add del mo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12" creationId="{34D8C3F7-60A0-1003-6524-5A0296780128}"/>
          </ac:spMkLst>
        </pc:spChg>
        <pc:spChg chg="add del mo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13" creationId="{0EDDDFCE-06CC-7FF2-EC56-7A0D9275E4CB}"/>
          </ac:spMkLst>
        </pc:spChg>
        <pc:picChg chg="mod ord">
          <ac:chgData name="Shuojie Feng" userId="4f46ee3d-74b6-4475-bf09-c95ccd3ea1b3" providerId="ADAL" clId="{B49B2F8D-98F2-4EA3-A1B4-11DD63CA80F4}" dt="2025-03-10T06:34:32.728" v="41" actId="6264"/>
          <ac:picMkLst>
            <pc:docMk/>
            <pc:sldMk cId="517663243" sldId="373"/>
            <ac:picMk id="6" creationId="{327C52FA-1890-DE05-4462-FBBE6A11048E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38.123" v="43" actId="6264"/>
        <pc:sldMkLst>
          <pc:docMk/>
          <pc:sldMk cId="2036958596" sldId="376"/>
        </pc:sldMkLst>
        <pc:spChg chg="mod or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2" creationId="{16D1893A-DF1D-7DD3-0C05-8A427767EFAA}"/>
          </ac:spMkLst>
        </pc:spChg>
        <pc:spChg chg="mod or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3" creationId="{663A7D0E-5B93-72F4-4F9F-244480212DEA}"/>
          </ac:spMkLst>
        </pc:spChg>
        <pc:spChg chg="add del mo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4" creationId="{59EA2FE2-59E7-D234-A4D0-2ACA23589A91}"/>
          </ac:spMkLst>
        </pc:spChg>
        <pc:spChg chg="add del mo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5" creationId="{ECAE5B51-328A-4D45-21F3-D4DF874FB7E4}"/>
          </ac:spMkLst>
        </pc:spChg>
        <pc:spChg chg="add del mo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7" creationId="{2EE330B2-DCDD-C90A-5C90-5361D4129142}"/>
          </ac:spMkLst>
        </pc:spChg>
        <pc:picChg chg="mod ord">
          <ac:chgData name="Shuojie Feng" userId="4f46ee3d-74b6-4475-bf09-c95ccd3ea1b3" providerId="ADAL" clId="{B49B2F8D-98F2-4EA3-A1B4-11DD63CA80F4}" dt="2025-03-10T06:34:38.123" v="43" actId="6264"/>
          <ac:picMkLst>
            <pc:docMk/>
            <pc:sldMk cId="2036958596" sldId="376"/>
            <ac:picMk id="6" creationId="{7D661F13-2151-CD4F-DC7F-77A3077BD5B8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09.487" v="13" actId="6264"/>
        <pc:sldMkLst>
          <pc:docMk/>
          <pc:sldMk cId="3029364494" sldId="380"/>
        </pc:sldMkLst>
        <pc:spChg chg="add del mo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2" creationId="{C28858E0-FDF1-3F30-87B6-440B163DD5DC}"/>
          </ac:spMkLst>
        </pc:spChg>
        <pc:spChg chg="mod or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3" creationId="{19C65FA8-076F-597A-68FF-7BDFA2AE2366}"/>
          </ac:spMkLst>
        </pc:spChg>
        <pc:spChg chg="mod or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4" creationId="{E4A7428F-8074-BDCD-5B9D-C0ADA88E453E}"/>
          </ac:spMkLst>
        </pc:spChg>
        <pc:spChg chg="add del mo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5" creationId="{AD920EC1-2052-D641-CD92-E950859889E8}"/>
          </ac:spMkLst>
        </pc:spChg>
        <pc:spChg chg="add del mo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7" creationId="{2BB1A83F-3F5B-F763-A8EF-5CC6E729974A}"/>
          </ac:spMkLst>
        </pc:spChg>
        <pc:picChg chg="mod ord">
          <ac:chgData name="Shuojie Feng" userId="4f46ee3d-74b6-4475-bf09-c95ccd3ea1b3" providerId="ADAL" clId="{B49B2F8D-98F2-4EA3-A1B4-11DD63CA80F4}" dt="2025-03-10T06:33:09.487" v="13" actId="6264"/>
          <ac:picMkLst>
            <pc:docMk/>
            <pc:sldMk cId="3029364494" sldId="380"/>
            <ac:picMk id="6" creationId="{57469F2E-FF15-8D1A-5C41-5332168C672D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44.081" v="45" actId="6264"/>
        <pc:sldMkLst>
          <pc:docMk/>
          <pc:sldMk cId="660898480" sldId="381"/>
        </pc:sldMkLst>
        <pc:spChg chg="add del mod">
          <ac:chgData name="Shuojie Feng" userId="4f46ee3d-74b6-4475-bf09-c95ccd3ea1b3" providerId="ADAL" clId="{B49B2F8D-98F2-4EA3-A1B4-11DD63CA80F4}" dt="2025-03-10T06:34:44.081" v="45" actId="6264"/>
          <ac:spMkLst>
            <pc:docMk/>
            <pc:sldMk cId="660898480" sldId="381"/>
            <ac:spMk id="2" creationId="{0A87CBB6-CDF1-DDC6-0F0E-5FBC7B8F2D43}"/>
          </ac:spMkLst>
        </pc:spChg>
        <pc:spChg chg="mod ord">
          <ac:chgData name="Shuojie Feng" userId="4f46ee3d-74b6-4475-bf09-c95ccd3ea1b3" providerId="ADAL" clId="{B49B2F8D-98F2-4EA3-A1B4-11DD63CA80F4}" dt="2025-03-10T06:34:44.081" v="45" actId="6264"/>
          <ac:spMkLst>
            <pc:docMk/>
            <pc:sldMk cId="660898480" sldId="381"/>
            <ac:spMk id="3" creationId="{0C0FB4AB-7EBB-ED7D-2267-A21053E48040}"/>
          </ac:spMkLst>
        </pc:spChg>
        <pc:spChg chg="add del mod">
          <ac:chgData name="Shuojie Feng" userId="4f46ee3d-74b6-4475-bf09-c95ccd3ea1b3" providerId="ADAL" clId="{B49B2F8D-98F2-4EA3-A1B4-11DD63CA80F4}" dt="2025-03-10T06:34:44.081" v="45" actId="6264"/>
          <ac:spMkLst>
            <pc:docMk/>
            <pc:sldMk cId="660898480" sldId="381"/>
            <ac:spMk id="4" creationId="{6F261098-968D-6088-4B7D-4439E3490D39}"/>
          </ac:spMkLst>
        </pc:spChg>
        <pc:picChg chg="mod ord">
          <ac:chgData name="Shuojie Feng" userId="4f46ee3d-74b6-4475-bf09-c95ccd3ea1b3" providerId="ADAL" clId="{B49B2F8D-98F2-4EA3-A1B4-11DD63CA80F4}" dt="2025-03-10T06:34:44.081" v="45" actId="6264"/>
          <ac:picMkLst>
            <pc:docMk/>
            <pc:sldMk cId="660898480" sldId="381"/>
            <ac:picMk id="5" creationId="{4EA95DD8-B657-C933-39F5-E72964936E4A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14.015" v="15" actId="6264"/>
        <pc:sldMkLst>
          <pc:docMk/>
          <pc:sldMk cId="3480926223" sldId="391"/>
        </pc:sldMkLst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2" creationId="{449A0FD1-1CE8-FB14-EFD8-3EC846834467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3" creationId="{FA485FBD-9168-AB57-5934-A21664D552B0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5" creationId="{71149BD4-0FBE-5334-8A1C-D1B7D4FDE6C0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6" creationId="{F4ACD4C9-1C3C-B1EE-80F1-6FF10A71E494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7" creationId="{66F5DAC4-DD52-DCB0-027D-890769EDB612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8" creationId="{861A3310-ADB7-CB2A-2029-D749C4DE6D2D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9" creationId="{7364A256-1422-8396-E76B-BE5EBDE9B792}"/>
          </ac:spMkLst>
        </pc:spChg>
        <pc:spChg chg="mod ord">
          <ac:chgData name="Shuojie Feng" userId="4f46ee3d-74b6-4475-bf09-c95ccd3ea1b3" providerId="ADAL" clId="{B49B2F8D-98F2-4EA3-A1B4-11DD63CA80F4}" dt="2025-03-09T18:15:54.259" v="6" actId="700"/>
          <ac:spMkLst>
            <pc:docMk/>
            <pc:sldMk cId="3480926223" sldId="391"/>
            <ac:spMk id="10" creationId="{A5B0A120-822A-44DD-517D-E4E610B43C16}"/>
          </ac:spMkLst>
        </pc:spChg>
        <pc:spChg chg="mod ord">
          <ac:chgData name="Shuojie Feng" userId="4f46ee3d-74b6-4475-bf09-c95ccd3ea1b3" providerId="ADAL" clId="{B49B2F8D-98F2-4EA3-A1B4-11DD63CA80F4}" dt="2025-03-09T18:15:54.259" v="6" actId="700"/>
          <ac:spMkLst>
            <pc:docMk/>
            <pc:sldMk cId="3480926223" sldId="391"/>
            <ac:spMk id="11" creationId="{509F59E8-F2FE-8FB7-B08C-635E43426FD1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18" creationId="{05129D03-0CAB-4974-1968-48C2DCEC6591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20" creationId="{F3B92765-93B2-1463-CAA1-7524F3FCB954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21" creationId="{B034B2CF-4A0D-268D-7BA3-A038C1DA342F}"/>
          </ac:spMkLst>
        </pc:spChg>
        <pc:picChg chg="mod ord">
          <ac:chgData name="Shuojie Feng" userId="4f46ee3d-74b6-4475-bf09-c95ccd3ea1b3" providerId="ADAL" clId="{B49B2F8D-98F2-4EA3-A1B4-11DD63CA80F4}" dt="2025-03-09T18:15:54.259" v="6" actId="700"/>
          <ac:picMkLst>
            <pc:docMk/>
            <pc:sldMk cId="3480926223" sldId="391"/>
            <ac:picMk id="13" creationId="{4A833826-80CB-E37E-F87F-F9A659CCCC32}"/>
          </ac:picMkLst>
        </pc:picChg>
        <pc:picChg chg="mod ord">
          <ac:chgData name="Shuojie Feng" userId="4f46ee3d-74b6-4475-bf09-c95ccd3ea1b3" providerId="ADAL" clId="{B49B2F8D-98F2-4EA3-A1B4-11DD63CA80F4}" dt="2025-03-09T18:15:54.259" v="6" actId="700"/>
          <ac:picMkLst>
            <pc:docMk/>
            <pc:sldMk cId="3480926223" sldId="391"/>
            <ac:picMk id="15" creationId="{DE1B94D0-C433-BE19-1455-4D7F093A0C75}"/>
          </ac:picMkLst>
        </pc:picChg>
        <pc:picChg chg="mod ord">
          <ac:chgData name="Shuojie Feng" userId="4f46ee3d-74b6-4475-bf09-c95ccd3ea1b3" providerId="ADAL" clId="{B49B2F8D-98F2-4EA3-A1B4-11DD63CA80F4}" dt="2025-03-09T18:15:54.259" v="6" actId="700"/>
          <ac:picMkLst>
            <pc:docMk/>
            <pc:sldMk cId="3480926223" sldId="391"/>
            <ac:picMk id="17" creationId="{221B5842-2CFE-E10D-1C1D-F606D60904EE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18.053" v="17" actId="6264"/>
        <pc:sldMkLst>
          <pc:docMk/>
          <pc:sldMk cId="1480692249" sldId="392"/>
        </pc:sldMkLst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2" creationId="{FA84E01A-2585-BE14-CDEA-C2C6982E90F1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3" creationId="{CFDA5392-14D3-A360-92B3-D2552F9CE0A5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4" creationId="{7A14515E-0286-13E0-AD84-9C03D11FD33C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5" creationId="{2098CE55-CE4B-1A71-134D-B30C6033A347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6" creationId="{E29A99A9-A761-19E8-D1E9-C8B9DB7F7A8F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7" creationId="{5A0E261A-06BB-800D-021F-CA9D3BE95C07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8" creationId="{A818DA7C-129A-8E15-9C68-5B38913FA6B0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9" creationId="{8A6A9C7D-E3EC-8B0D-7764-02424017C359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0" creationId="{F660DA0F-150D-4907-C724-7CEB6F78AD86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2" creationId="{C5424C86-6E43-7B85-746D-CB9E2B490DBB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3" creationId="{C9BF1ABB-A5AD-EA31-1DA5-5A599E790CBD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5" creationId="{41189F3E-14FE-C383-2536-F518C3EBD898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8" creationId="{E8D9DECD-6F99-AFF9-74C0-16C250C1A9AA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9" creationId="{13B9A476-09D2-75EF-1E94-40E61BA050EF}"/>
          </ac:spMkLst>
        </pc:spChg>
      </pc:sldChg>
      <pc:sldChg chg="addSp delSp modSp mod chgLayout">
        <pc:chgData name="Shuojie Feng" userId="4f46ee3d-74b6-4475-bf09-c95ccd3ea1b3" providerId="ADAL" clId="{B49B2F8D-98F2-4EA3-A1B4-11DD63CA80F4}" dt="2025-03-10T06:33:27.441" v="21" actId="6264"/>
        <pc:sldMkLst>
          <pc:docMk/>
          <pc:sldMk cId="2557989569" sldId="393"/>
        </pc:sldMkLst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2" creationId="{770440AA-C247-9B0E-0138-59D98C512F1E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3" creationId="{CEF2A69E-23AB-7CF0-1278-F05E67A99A34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4" creationId="{66912C97-BA79-5B9A-99DD-FFA07A7192FE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5" creationId="{239B9097-C674-02FD-7984-257EB61D6104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7" creationId="{78709000-FBCC-10CF-488D-A883106F888C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8" creationId="{BD2CADB4-4B00-BEB9-96CA-9F9A9DB666D6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9" creationId="{F8909374-0A1B-E9AF-A62D-645BECB712EF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0" creationId="{539EE458-9DF9-C8BF-1BDE-BFC410E3FF2C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1" creationId="{AF651256-540E-0771-7FA1-3938C2B54D73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2" creationId="{696CABC0-CB35-820A-604E-EAE385030B2A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3" creationId="{2796E9FE-E17D-36E6-7C88-CB8D0F5BB9AA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14" creationId="{7D2D6BE2-1068-2A87-2884-76EC3F71F2A5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19" creationId="{BAFCF63D-E826-AE26-C638-8174C795F65B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24" creationId="{47D20F6F-6DF4-A0BC-5673-09BBAB801114}"/>
          </ac:spMkLst>
        </pc:sp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557989569" sldId="393"/>
            <ac:picMk id="22" creationId="{08A5F688-AAE4-8F1E-0364-2ED6166E8AE4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9.638" v="35" actId="6264"/>
        <pc:sldMkLst>
          <pc:docMk/>
          <pc:sldMk cId="1641402621" sldId="394"/>
        </pc:sldMkLst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2" creationId="{E2CB49C4-FC7A-8BCB-7DC5-BD3EECC0A92C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3" creationId="{E1469678-B54B-33BC-D8CB-6B765371E129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4" creationId="{AE15009E-0C11-75CD-B7F1-D6B390495827}"/>
          </ac:spMkLst>
        </pc:spChg>
        <pc:spChg chg="mod or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5" creationId="{E1CEC497-BA41-D759-D0F7-EC62A4D42F31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6" creationId="{9DA22CEF-421E-A6A6-ECB4-2612EA3A23A4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7" creationId="{0ED94099-95E8-15D8-1853-398FB3EE3658}"/>
          </ac:spMkLst>
        </pc:spChg>
        <pc:spChg chg="mod or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8" creationId="{21C1E420-3479-335A-0C4A-9EA0FB5C93EE}"/>
          </ac:spMkLst>
        </pc:spChg>
        <pc:spChg chg="mod or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9" creationId="{9468D026-F39F-28BC-62CD-A87314298DCA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10" creationId="{A14D7915-4738-62D9-18BB-D068002D1F93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11" creationId="{23311576-1347-9A46-4CF4-5EC72E4F6F56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2" creationId="{9A7A7C36-4C2C-CC67-E2BA-73A015E7B283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4" creationId="{384200D1-376B-B3A0-7710-F3A32DD615F6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6" creationId="{907F75AB-0119-415A-1667-AA0B03FE6233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8" creationId="{8AF2EADF-322A-E69A-FABA-87F6CA0DB16D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9" creationId="{578EFB34-97A1-9D28-3AF7-4947734B7907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20" creationId="{DE3DC3A8-288F-3A93-64B6-CF9E7878C328}"/>
          </ac:spMkLst>
        </pc:sp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1641402621" sldId="394"/>
            <ac:picMk id="13" creationId="{B53F619D-4864-2762-897F-5A7F5B528779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40.260" v="44" actId="6264"/>
        <pc:sldMkLst>
          <pc:docMk/>
          <pc:sldMk cId="2942273986" sldId="395"/>
        </pc:sldMkLst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2" creationId="{8760C028-0252-4472-9630-911E31C0452F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3" creationId="{9A47EDB9-A641-BB47-6B84-5B093BE0F8EE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4" creationId="{BBBB0DB3-26D3-A0EF-0432-72535E7F39BB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5" creationId="{54ADCFBF-7A0C-0E6D-3794-DB7930F5FEBA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6" creationId="{AD2F73A1-45B1-038E-B5E0-015C8B74DF5F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7" creationId="{8F6E209A-E39B-355A-CA57-CB976767A75A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8" creationId="{0B88896F-7054-08CD-74E4-1D3DD168C964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9" creationId="{6067E782-0EFC-0174-01B6-60E84068C2D6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10" creationId="{B1A5BFAD-1A24-0271-D8CA-762425E2D016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12" creationId="{057486FD-73AD-9127-E5BF-42A29226532F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17" creationId="{106BBEFD-5A31-C322-EC7E-899D97D0D91B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19" creationId="{EBA1E38E-2DE5-4E59-92BF-19F2DC4A94FC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24" creationId="{C5913DCA-3CA8-8DEF-32ED-FDC1577B8B5C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26" creationId="{94E78046-BE8B-666A-F154-BBA2D9DE3B19}"/>
          </ac:spMkLst>
        </pc:sp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16" creationId="{2D784751-E088-2165-89EE-071DC66E37A4}"/>
          </ac:picMkLst>
        </pc:pic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18" creationId="{A20CC4F2-A89A-80FD-2824-A387C8F6A9A0}"/>
          </ac:picMkLst>
        </pc:pic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20" creationId="{E2FD0FDD-074F-8B15-080E-30A017E7CDBC}"/>
          </ac:picMkLst>
        </pc:pic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22" creationId="{253C9F8E-F2F0-BD53-758F-E6BCDE160F62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07.727" v="12" actId="6264"/>
        <pc:sldMkLst>
          <pc:docMk/>
          <pc:sldMk cId="3656576612" sldId="397"/>
        </pc:sldMkLst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" creationId="{64E5B9A5-654F-D10C-C72F-92F9B261CB60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4" creationId="{F24B31C9-771F-A407-D89F-280DF73B2FEF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6" creationId="{930E7F64-B964-8C53-CF09-F8CC256DCB1B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8" creationId="{1FF48E63-DF4C-5288-C8FE-B465284EA825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0" creationId="{44926C95-B877-91A7-C35C-D42E894A714C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11" creationId="{1892148A-47C2-00A7-9F32-9193CDAA3EDE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2" creationId="{8CCE4395-2732-DD6C-B289-143F90EC99FA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3" creationId="{8F99EFA3-031E-E36A-8AD1-8C56185D1B2F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4" creationId="{C2D00FDD-9F14-449E-3CD7-6B5341C37C94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8" creationId="{61893011-B4F2-675B-6ABD-AB8CFD0E5219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19" creationId="{233AB34C-AC52-A4BF-66C8-5517AA5B1484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20" creationId="{E119D6F8-1848-56DE-40BE-052E4802C19F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22" creationId="{1F02ADC0-0099-67F6-F08A-0029B2577699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2" creationId="{2971C787-3522-FE7B-6225-DE8C9753B9CB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3" creationId="{F4FF6A71-C7CC-D39B-86E1-368A658659F3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7" creationId="{4B97D513-A6D7-AA78-BCCC-59B16953F273}"/>
          </ac:spMkLst>
        </pc:spChg>
      </pc:sldChg>
      <pc:sldChg chg="addSp delSp modSp mod chgLayout">
        <pc:chgData name="Shuojie Feng" userId="4f46ee3d-74b6-4475-bf09-c95ccd3ea1b3" providerId="ADAL" clId="{B49B2F8D-98F2-4EA3-A1B4-11DD63CA80F4}" dt="2025-03-10T06:33:20.195" v="18" actId="6264"/>
        <pc:sldMkLst>
          <pc:docMk/>
          <pc:sldMk cId="3999775115" sldId="398"/>
        </pc:sldMkLst>
        <pc:spChg chg="mod or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2" creationId="{E4635989-D16D-49E3-0B23-EF6D950B53E1}"/>
          </ac:spMkLst>
        </pc:spChg>
        <pc:spChg chg="mod or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3" creationId="{01CC583E-C6DE-280C-5CB1-CCFC8F4CD04E}"/>
          </ac:spMkLst>
        </pc:spChg>
        <pc:spChg chg="add del mo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4" creationId="{135EF74D-6E4B-4D67-A79C-BB4FCAB8CDDF}"/>
          </ac:spMkLst>
        </pc:spChg>
        <pc:spChg chg="add del mo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5" creationId="{E870ABBD-DBA4-B8BF-2C4D-D58A13A3311A}"/>
          </ac:spMkLst>
        </pc:spChg>
        <pc:spChg chg="add del mo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7" creationId="{D8C2C093-A0DE-B2F8-EFD4-728302368EFE}"/>
          </ac:spMkLst>
        </pc:spChg>
        <pc:picChg chg="mod ord">
          <ac:chgData name="Shuojie Feng" userId="4f46ee3d-74b6-4475-bf09-c95ccd3ea1b3" providerId="ADAL" clId="{B49B2F8D-98F2-4EA3-A1B4-11DD63CA80F4}" dt="2025-03-10T06:33:20.195" v="18" actId="6264"/>
          <ac:picMkLst>
            <pc:docMk/>
            <pc:sldMk cId="3999775115" sldId="398"/>
            <ac:picMk id="6" creationId="{DC2B93C7-00B2-30B3-AB94-2985B49D60C1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05.237" v="11" actId="6264"/>
        <pc:sldMkLst>
          <pc:docMk/>
          <pc:sldMk cId="2274281614" sldId="399"/>
        </pc:sldMkLst>
        <pc:spChg chg="mod or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2" creationId="{20D3872E-D8F0-BF64-FC5F-317F5A47DBCD}"/>
          </ac:spMkLst>
        </pc:spChg>
        <pc:spChg chg="mod or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3" creationId="{DEB480B4-3B70-1D3F-43D1-F14B9904D8BF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4" creationId="{B6939176-8AB7-8803-966C-1366EA6750DF}"/>
          </ac:spMkLst>
        </pc:spChg>
        <pc:spChg chg="mod or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5" creationId="{BF48FAAD-5698-8F60-B5F5-D8E6848186B7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6" creationId="{EC32ED60-B684-BBC5-ED34-5EE46C0414FE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8" creationId="{317CC358-8CB9-DE18-3BE7-3B3927A51E48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9" creationId="{BB9C0364-1BD1-DBD2-5D02-B69DDA34E867}"/>
          </ac:spMkLst>
        </pc:spChg>
        <pc:picChg chg="mod ord">
          <ac:chgData name="Shuojie Feng" userId="4f46ee3d-74b6-4475-bf09-c95ccd3ea1b3" providerId="ADAL" clId="{B49B2F8D-98F2-4EA3-A1B4-11DD63CA80F4}" dt="2025-03-10T06:33:05.237" v="11" actId="6264"/>
          <ac:picMkLst>
            <pc:docMk/>
            <pc:sldMk cId="2274281614" sldId="399"/>
            <ac:picMk id="7" creationId="{E2BED5B4-2DEA-47BF-036D-691EEE7D2772}"/>
          </ac:picMkLst>
        </pc:picChg>
      </pc:sldChg>
      <pc:sldMasterChg chg="modSldLayout">
        <pc:chgData name="Shuojie Feng" userId="4f46ee3d-74b6-4475-bf09-c95ccd3ea1b3" providerId="ADAL" clId="{B49B2F8D-98F2-4EA3-A1B4-11DD63CA80F4}" dt="2025-03-11T08:31:03.008" v="82"/>
        <pc:sldMasterMkLst>
          <pc:docMk/>
          <pc:sldMasterMk cId="0" sldId="2147483648"/>
        </pc:sldMasterMkLst>
        <pc:sldLayoutChg chg="modSp mod">
          <pc:chgData name="Shuojie Feng" userId="4f46ee3d-74b6-4475-bf09-c95ccd3ea1b3" providerId="ADAL" clId="{B49B2F8D-98F2-4EA3-A1B4-11DD63CA80F4}" dt="2025-03-10T06:38:19.543" v="46" actId="1035"/>
          <pc:sldLayoutMkLst>
            <pc:docMk/>
            <pc:sldMasterMk cId="0" sldId="2147483648"/>
            <pc:sldLayoutMk cId="1702519291" sldId="2147483654"/>
          </pc:sldLayoutMkLst>
          <pc:spChg chg="mod">
            <ac:chgData name="Shuojie Feng" userId="4f46ee3d-74b6-4475-bf09-c95ccd3ea1b3" providerId="ADAL" clId="{B49B2F8D-98F2-4EA3-A1B4-11DD63CA80F4}" dt="2025-03-10T06:38:19.543" v="46" actId="1035"/>
            <ac:spMkLst>
              <pc:docMk/>
              <pc:sldMasterMk cId="0" sldId="2147483648"/>
              <pc:sldLayoutMk cId="1702519291" sldId="2147483654"/>
              <ac:spMk id="18" creationId="{54D9E87A-1CDC-4014-2314-39FC7B07C83B}"/>
            </ac:spMkLst>
          </pc:spChg>
        </pc:sldLayoutChg>
        <pc:sldLayoutChg chg="addSp delSp modSp">
          <pc:chgData name="Shuojie Feng" userId="4f46ee3d-74b6-4475-bf09-c95ccd3ea1b3" providerId="ADAL" clId="{B49B2F8D-98F2-4EA3-A1B4-11DD63CA80F4}" dt="2025-03-11T08:31:03.008" v="82"/>
          <pc:sldLayoutMkLst>
            <pc:docMk/>
            <pc:sldMasterMk cId="0" sldId="2147483648"/>
            <pc:sldLayoutMk cId="375255261" sldId="2147483661"/>
          </pc:sldLayoutMkLst>
          <pc:spChg chg="add mod">
            <ac:chgData name="Shuojie Feng" userId="4f46ee3d-74b6-4475-bf09-c95ccd3ea1b3" providerId="ADAL" clId="{B49B2F8D-98F2-4EA3-A1B4-11DD63CA80F4}" dt="2025-03-11T08:30:59.919" v="81"/>
            <ac:spMkLst>
              <pc:docMk/>
              <pc:sldMasterMk cId="0" sldId="2147483648"/>
              <pc:sldLayoutMk cId="375255261" sldId="2147483661"/>
              <ac:spMk id="2" creationId="{948FCB26-FABA-4254-8C9B-A36A81AB477E}"/>
            </ac:spMkLst>
          </pc:spChg>
          <pc:spChg chg="add mod">
            <ac:chgData name="Shuojie Feng" userId="4f46ee3d-74b6-4475-bf09-c95ccd3ea1b3" providerId="ADAL" clId="{B49B2F8D-98F2-4EA3-A1B4-11DD63CA80F4}" dt="2025-03-11T08:30:59.919" v="81"/>
            <ac:spMkLst>
              <pc:docMk/>
              <pc:sldMasterMk cId="0" sldId="2147483648"/>
              <pc:sldLayoutMk cId="375255261" sldId="2147483661"/>
              <ac:spMk id="4" creationId="{4293705F-098C-6843-501F-04E56D73A27B}"/>
            </ac:spMkLst>
          </pc:spChg>
          <pc:spChg chg="add del">
            <ac:chgData name="Shuojie Feng" userId="4f46ee3d-74b6-4475-bf09-c95ccd3ea1b3" providerId="ADAL" clId="{B49B2F8D-98F2-4EA3-A1B4-11DD63CA80F4}" dt="2025-03-11T08:31:03.008" v="82"/>
            <ac:spMkLst>
              <pc:docMk/>
              <pc:sldMasterMk cId="0" sldId="2147483648"/>
              <pc:sldLayoutMk cId="375255261" sldId="2147483661"/>
              <ac:spMk id="5" creationId="{9D7705C1-E2D3-B1B7-C51C-44843980FFF1}"/>
            </ac:spMkLst>
          </pc:spChg>
          <pc:spChg chg="add del">
            <ac:chgData name="Shuojie Feng" userId="4f46ee3d-74b6-4475-bf09-c95ccd3ea1b3" providerId="ADAL" clId="{B49B2F8D-98F2-4EA3-A1B4-11DD63CA80F4}" dt="2025-03-11T08:31:03.008" v="82"/>
            <ac:spMkLst>
              <pc:docMk/>
              <pc:sldMasterMk cId="0" sldId="2147483648"/>
              <pc:sldLayoutMk cId="375255261" sldId="2147483661"/>
              <ac:spMk id="6" creationId="{5E67C389-E6A8-48B1-74CD-322C690F98FD}"/>
            </ac:spMkLst>
          </pc:spChg>
          <pc:spChg chg="add del">
            <ac:chgData name="Shuojie Feng" userId="4f46ee3d-74b6-4475-bf09-c95ccd3ea1b3" providerId="ADAL" clId="{B49B2F8D-98F2-4EA3-A1B4-11DD63CA80F4}" dt="2025-03-11T08:31:03.008" v="82"/>
            <ac:spMkLst>
              <pc:docMk/>
              <pc:sldMasterMk cId="0" sldId="2147483648"/>
              <pc:sldLayoutMk cId="375255261" sldId="2147483661"/>
              <ac:spMk id="7" creationId="{021528A5-067A-BD49-2204-67FF006E8BBF}"/>
            </ac:spMkLst>
          </pc:spChg>
          <pc:spChg chg="add mod">
            <ac:chgData name="Shuojie Feng" userId="4f46ee3d-74b6-4475-bf09-c95ccd3ea1b3" providerId="ADAL" clId="{B49B2F8D-98F2-4EA3-A1B4-11DD63CA80F4}" dt="2025-03-11T08:30:59.919" v="81"/>
            <ac:spMkLst>
              <pc:docMk/>
              <pc:sldMasterMk cId="0" sldId="2147483648"/>
              <pc:sldLayoutMk cId="375255261" sldId="2147483661"/>
              <ac:spMk id="8" creationId="{04060EE7-4A1F-B89A-364A-DE0B3714BFBD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39:55.819" v="47" actId="13244"/>
          <pc:sldLayoutMkLst>
            <pc:docMk/>
            <pc:sldMasterMk cId="0" sldId="2147483648"/>
            <pc:sldLayoutMk cId="2089415090" sldId="2147483664"/>
          </pc:sldLayoutMkLst>
          <pc:spChg chg="ord">
            <ac:chgData name="Shuojie Feng" userId="4f46ee3d-74b6-4475-bf09-c95ccd3ea1b3" providerId="ADAL" clId="{B49B2F8D-98F2-4EA3-A1B4-11DD63CA80F4}" dt="2025-03-10T06:39:55.819" v="47" actId="13244"/>
            <ac:spMkLst>
              <pc:docMk/>
              <pc:sldMasterMk cId="0" sldId="2147483648"/>
              <pc:sldLayoutMk cId="2089415090" sldId="2147483664"/>
              <ac:spMk id="4" creationId="{C40143AB-871B-A40A-4ABF-203E363009E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03.816" v="48" actId="13244"/>
          <pc:sldLayoutMkLst>
            <pc:docMk/>
            <pc:sldMasterMk cId="0" sldId="2147483648"/>
            <pc:sldLayoutMk cId="2291920708" sldId="2147483665"/>
          </pc:sldLayoutMkLst>
          <pc:spChg chg="mod ord">
            <ac:chgData name="Shuojie Feng" userId="4f46ee3d-74b6-4475-bf09-c95ccd3ea1b3" providerId="ADAL" clId="{B49B2F8D-98F2-4EA3-A1B4-11DD63CA80F4}" dt="2025-03-10T06:40:03.816" v="48" actId="13244"/>
            <ac:spMkLst>
              <pc:docMk/>
              <pc:sldMasterMk cId="0" sldId="2147483648"/>
              <pc:sldLayoutMk cId="2291920708" sldId="2147483665"/>
              <ac:spMk id="5" creationId="{80179A78-77A7-2005-19C5-C07E817AB4A8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07.659" v="49" actId="13244"/>
          <pc:sldLayoutMkLst>
            <pc:docMk/>
            <pc:sldMasterMk cId="0" sldId="2147483648"/>
            <pc:sldLayoutMk cId="617752306" sldId="2147483666"/>
          </pc:sldLayoutMkLst>
          <pc:spChg chg="ord">
            <ac:chgData name="Shuojie Feng" userId="4f46ee3d-74b6-4475-bf09-c95ccd3ea1b3" providerId="ADAL" clId="{B49B2F8D-98F2-4EA3-A1B4-11DD63CA80F4}" dt="2025-03-10T06:40:07.659" v="49" actId="13244"/>
            <ac:spMkLst>
              <pc:docMk/>
              <pc:sldMasterMk cId="0" sldId="2147483648"/>
              <pc:sldLayoutMk cId="617752306" sldId="2147483666"/>
              <ac:spMk id="3" creationId="{42467BD2-62D0-543A-E4EC-DB0D7C8A1B0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11.607" v="50" actId="13244"/>
          <pc:sldLayoutMkLst>
            <pc:docMk/>
            <pc:sldMasterMk cId="0" sldId="2147483648"/>
            <pc:sldLayoutMk cId="3282136060" sldId="2147483667"/>
          </pc:sldLayoutMkLst>
          <pc:spChg chg="ord">
            <ac:chgData name="Shuojie Feng" userId="4f46ee3d-74b6-4475-bf09-c95ccd3ea1b3" providerId="ADAL" clId="{B49B2F8D-98F2-4EA3-A1B4-11DD63CA80F4}" dt="2025-03-10T06:40:11.607" v="50" actId="13244"/>
            <ac:spMkLst>
              <pc:docMk/>
              <pc:sldMasterMk cId="0" sldId="2147483648"/>
              <pc:sldLayoutMk cId="3282136060" sldId="2147483667"/>
              <ac:spMk id="5" creationId="{A31706AB-E4B8-078D-026D-990252BF26E4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16.991" v="51" actId="13244"/>
          <pc:sldLayoutMkLst>
            <pc:docMk/>
            <pc:sldMasterMk cId="0" sldId="2147483648"/>
            <pc:sldLayoutMk cId="1647383111" sldId="2147483668"/>
          </pc:sldLayoutMkLst>
          <pc:spChg chg="ord">
            <ac:chgData name="Shuojie Feng" userId="4f46ee3d-74b6-4475-bf09-c95ccd3ea1b3" providerId="ADAL" clId="{B49B2F8D-98F2-4EA3-A1B4-11DD63CA80F4}" dt="2025-03-10T06:40:16.991" v="51" actId="13244"/>
            <ac:spMkLst>
              <pc:docMk/>
              <pc:sldMasterMk cId="0" sldId="2147483648"/>
              <pc:sldLayoutMk cId="1647383111" sldId="2147483668"/>
              <ac:spMk id="11" creationId="{EAF18FE0-442F-6AE0-4A34-0A68895F343D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21.397" v="52" actId="13244"/>
          <pc:sldLayoutMkLst>
            <pc:docMk/>
            <pc:sldMasterMk cId="0" sldId="2147483648"/>
            <pc:sldLayoutMk cId="1607788861" sldId="2147483669"/>
          </pc:sldLayoutMkLst>
          <pc:spChg chg="ord">
            <ac:chgData name="Shuojie Feng" userId="4f46ee3d-74b6-4475-bf09-c95ccd3ea1b3" providerId="ADAL" clId="{B49B2F8D-98F2-4EA3-A1B4-11DD63CA80F4}" dt="2025-03-10T06:40:21.397" v="52" actId="13244"/>
            <ac:spMkLst>
              <pc:docMk/>
              <pc:sldMasterMk cId="0" sldId="2147483648"/>
              <pc:sldLayoutMk cId="1607788861" sldId="2147483669"/>
              <ac:spMk id="7" creationId="{34DD1C0B-8CAB-7B69-0068-FA66F2AC06B9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25.173" v="53" actId="13244"/>
          <pc:sldLayoutMkLst>
            <pc:docMk/>
            <pc:sldMasterMk cId="0" sldId="2147483648"/>
            <pc:sldLayoutMk cId="1481064607" sldId="2147483670"/>
          </pc:sldLayoutMkLst>
          <pc:spChg chg="ord">
            <ac:chgData name="Shuojie Feng" userId="4f46ee3d-74b6-4475-bf09-c95ccd3ea1b3" providerId="ADAL" clId="{B49B2F8D-98F2-4EA3-A1B4-11DD63CA80F4}" dt="2025-03-10T06:40:25.173" v="53" actId="13244"/>
            <ac:spMkLst>
              <pc:docMk/>
              <pc:sldMasterMk cId="0" sldId="2147483648"/>
              <pc:sldLayoutMk cId="1481064607" sldId="2147483670"/>
              <ac:spMk id="6" creationId="{CA46B297-C880-6157-3B17-0BC02453DF4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37.042" v="54" actId="13244"/>
          <pc:sldLayoutMkLst>
            <pc:docMk/>
            <pc:sldMasterMk cId="0" sldId="2147483648"/>
            <pc:sldLayoutMk cId="1978662322" sldId="2147483671"/>
          </pc:sldLayoutMkLst>
          <pc:spChg chg="ord">
            <ac:chgData name="Shuojie Feng" userId="4f46ee3d-74b6-4475-bf09-c95ccd3ea1b3" providerId="ADAL" clId="{B49B2F8D-98F2-4EA3-A1B4-11DD63CA80F4}" dt="2025-03-10T06:40:37.042" v="54" actId="13244"/>
            <ac:spMkLst>
              <pc:docMk/>
              <pc:sldMasterMk cId="0" sldId="2147483648"/>
              <pc:sldLayoutMk cId="1978662322" sldId="2147483671"/>
              <ac:spMk id="3" creationId="{DADA4ECD-4494-EA14-631D-9D60BF413E7F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1T08:26:45.748" v="75" actId="1076"/>
          <pc:sldLayoutMkLst>
            <pc:docMk/>
            <pc:sldMasterMk cId="0" sldId="2147483648"/>
            <pc:sldLayoutMk cId="1392514246" sldId="2147483672"/>
          </pc:sldLayoutMkLst>
          <pc:spChg chg="mod">
            <ac:chgData name="Shuojie Feng" userId="4f46ee3d-74b6-4475-bf09-c95ccd3ea1b3" providerId="ADAL" clId="{B49B2F8D-98F2-4EA3-A1B4-11DD63CA80F4}" dt="2025-03-11T08:26:45.748" v="75" actId="1076"/>
            <ac:spMkLst>
              <pc:docMk/>
              <pc:sldMasterMk cId="0" sldId="2147483648"/>
              <pc:sldLayoutMk cId="1392514246" sldId="2147483672"/>
              <ac:spMk id="9" creationId="{40307E41-6967-98D0-2B22-C44AADD69EAF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42.093" v="55" actId="13244"/>
          <pc:sldLayoutMkLst>
            <pc:docMk/>
            <pc:sldMasterMk cId="0" sldId="2147483648"/>
            <pc:sldLayoutMk cId="1895295507" sldId="2147483673"/>
          </pc:sldLayoutMkLst>
          <pc:spChg chg="ord">
            <ac:chgData name="Shuojie Feng" userId="4f46ee3d-74b6-4475-bf09-c95ccd3ea1b3" providerId="ADAL" clId="{B49B2F8D-98F2-4EA3-A1B4-11DD63CA80F4}" dt="2025-03-10T06:40:42.093" v="55" actId="13244"/>
            <ac:spMkLst>
              <pc:docMk/>
              <pc:sldMasterMk cId="0" sldId="2147483648"/>
              <pc:sldLayoutMk cId="1895295507" sldId="2147483673"/>
              <ac:spMk id="3" creationId="{F58B0601-C34C-BDF8-8583-9991A91F8EF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52.701" v="57" actId="13244"/>
          <pc:sldLayoutMkLst>
            <pc:docMk/>
            <pc:sldMasterMk cId="0" sldId="2147483648"/>
            <pc:sldLayoutMk cId="1033042907" sldId="2147483674"/>
          </pc:sldLayoutMkLst>
          <pc:spChg chg="ord">
            <ac:chgData name="Shuojie Feng" userId="4f46ee3d-74b6-4475-bf09-c95ccd3ea1b3" providerId="ADAL" clId="{B49B2F8D-98F2-4EA3-A1B4-11DD63CA80F4}" dt="2025-03-10T06:40:52.701" v="57" actId="13244"/>
            <ac:spMkLst>
              <pc:docMk/>
              <pc:sldMasterMk cId="0" sldId="2147483648"/>
              <pc:sldLayoutMk cId="1033042907" sldId="2147483674"/>
              <ac:spMk id="2" creationId="{B59458D0-3685-F716-1340-4CA2129FC0A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02.427" v="58" actId="13244"/>
          <pc:sldLayoutMkLst>
            <pc:docMk/>
            <pc:sldMasterMk cId="0" sldId="2147483648"/>
            <pc:sldLayoutMk cId="1237107816" sldId="2147483675"/>
          </pc:sldLayoutMkLst>
          <pc:spChg chg="ord">
            <ac:chgData name="Shuojie Feng" userId="4f46ee3d-74b6-4475-bf09-c95ccd3ea1b3" providerId="ADAL" clId="{B49B2F8D-98F2-4EA3-A1B4-11DD63CA80F4}" dt="2025-03-10T06:41:02.427" v="58" actId="13244"/>
            <ac:spMkLst>
              <pc:docMk/>
              <pc:sldMasterMk cId="0" sldId="2147483648"/>
              <pc:sldLayoutMk cId="1237107816" sldId="2147483675"/>
              <ac:spMk id="3" creationId="{C6D4AD2F-D082-4D53-364B-2AB7F22C4BE2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13.903" v="59" actId="13244"/>
          <pc:sldLayoutMkLst>
            <pc:docMk/>
            <pc:sldMasterMk cId="0" sldId="2147483648"/>
            <pc:sldLayoutMk cId="1007427702" sldId="2147483677"/>
          </pc:sldLayoutMkLst>
          <pc:spChg chg="ord">
            <ac:chgData name="Shuojie Feng" userId="4f46ee3d-74b6-4475-bf09-c95ccd3ea1b3" providerId="ADAL" clId="{B49B2F8D-98F2-4EA3-A1B4-11DD63CA80F4}" dt="2025-03-10T06:41:13.903" v="59" actId="13244"/>
            <ac:spMkLst>
              <pc:docMk/>
              <pc:sldMasterMk cId="0" sldId="2147483648"/>
              <pc:sldLayoutMk cId="1007427702" sldId="2147483677"/>
              <ac:spMk id="4" creationId="{6AD37751-87A6-2102-5FE0-13CF0475375A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28.052" v="60" actId="13244"/>
          <pc:sldLayoutMkLst>
            <pc:docMk/>
            <pc:sldMasterMk cId="0" sldId="2147483648"/>
            <pc:sldLayoutMk cId="3566484376" sldId="2147483679"/>
          </pc:sldLayoutMkLst>
          <pc:spChg chg="ord">
            <ac:chgData name="Shuojie Feng" userId="4f46ee3d-74b6-4475-bf09-c95ccd3ea1b3" providerId="ADAL" clId="{B49B2F8D-98F2-4EA3-A1B4-11DD63CA80F4}" dt="2025-03-10T06:41:28.052" v="60" actId="13244"/>
            <ac:spMkLst>
              <pc:docMk/>
              <pc:sldMasterMk cId="0" sldId="2147483648"/>
              <pc:sldLayoutMk cId="3566484376" sldId="2147483679"/>
              <ac:spMk id="5" creationId="{588022B9-94F3-E71A-0D00-132BBF9A0CA7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32.896" v="61" actId="13244"/>
          <pc:sldLayoutMkLst>
            <pc:docMk/>
            <pc:sldMasterMk cId="0" sldId="2147483648"/>
            <pc:sldLayoutMk cId="2683211096" sldId="2147483680"/>
          </pc:sldLayoutMkLst>
          <pc:spChg chg="ord">
            <ac:chgData name="Shuojie Feng" userId="4f46ee3d-74b6-4475-bf09-c95ccd3ea1b3" providerId="ADAL" clId="{B49B2F8D-98F2-4EA3-A1B4-11DD63CA80F4}" dt="2025-03-10T06:41:32.896" v="61" actId="13244"/>
            <ac:spMkLst>
              <pc:docMk/>
              <pc:sldMasterMk cId="0" sldId="2147483648"/>
              <pc:sldLayoutMk cId="2683211096" sldId="2147483680"/>
              <ac:spMk id="3" creationId="{BDB04DE6-EAC2-AC37-0397-9528F6C574F2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37.189" v="62" actId="13244"/>
          <pc:sldLayoutMkLst>
            <pc:docMk/>
            <pc:sldMasterMk cId="0" sldId="2147483648"/>
            <pc:sldLayoutMk cId="3243713867" sldId="2147483681"/>
          </pc:sldLayoutMkLst>
          <pc:spChg chg="ord">
            <ac:chgData name="Shuojie Feng" userId="4f46ee3d-74b6-4475-bf09-c95ccd3ea1b3" providerId="ADAL" clId="{B49B2F8D-98F2-4EA3-A1B4-11DD63CA80F4}" dt="2025-03-10T06:41:37.189" v="62" actId="13244"/>
            <ac:spMkLst>
              <pc:docMk/>
              <pc:sldMasterMk cId="0" sldId="2147483648"/>
              <pc:sldLayoutMk cId="3243713867" sldId="2147483681"/>
              <ac:spMk id="4" creationId="{A83DB3FE-F7D2-E449-4412-979DFDADDC8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43.600" v="64" actId="13244"/>
          <pc:sldLayoutMkLst>
            <pc:docMk/>
            <pc:sldMasterMk cId="0" sldId="2147483648"/>
            <pc:sldLayoutMk cId="3300740001" sldId="2147483682"/>
          </pc:sldLayoutMkLst>
          <pc:spChg chg="ord">
            <ac:chgData name="Shuojie Feng" userId="4f46ee3d-74b6-4475-bf09-c95ccd3ea1b3" providerId="ADAL" clId="{B49B2F8D-98F2-4EA3-A1B4-11DD63CA80F4}" dt="2025-03-10T06:41:42.243" v="63" actId="13244"/>
            <ac:spMkLst>
              <pc:docMk/>
              <pc:sldMasterMk cId="0" sldId="2147483648"/>
              <pc:sldLayoutMk cId="3300740001" sldId="2147483682"/>
              <ac:spMk id="7" creationId="{9A29A789-F42A-CE01-5134-E27AA725CDBF}"/>
            </ac:spMkLst>
          </pc:spChg>
          <pc:spChg chg="ord">
            <ac:chgData name="Shuojie Feng" userId="4f46ee3d-74b6-4475-bf09-c95ccd3ea1b3" providerId="ADAL" clId="{B49B2F8D-98F2-4EA3-A1B4-11DD63CA80F4}" dt="2025-03-10T06:41:43.600" v="64" actId="13244"/>
            <ac:spMkLst>
              <pc:docMk/>
              <pc:sldMasterMk cId="0" sldId="2147483648"/>
              <pc:sldLayoutMk cId="3300740001" sldId="2147483682"/>
              <ac:spMk id="11" creationId="{7F8EA658-2652-6F81-1B04-D50C60A3F171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52.487" v="66" actId="13244"/>
          <pc:sldLayoutMkLst>
            <pc:docMk/>
            <pc:sldMasterMk cId="0" sldId="2147483648"/>
            <pc:sldLayoutMk cId="1440830589" sldId="2147483683"/>
          </pc:sldLayoutMkLst>
          <pc:spChg chg="ord">
            <ac:chgData name="Shuojie Feng" userId="4f46ee3d-74b6-4475-bf09-c95ccd3ea1b3" providerId="ADAL" clId="{B49B2F8D-98F2-4EA3-A1B4-11DD63CA80F4}" dt="2025-03-10T06:41:52.487" v="66" actId="13244"/>
            <ac:spMkLst>
              <pc:docMk/>
              <pc:sldMasterMk cId="0" sldId="2147483648"/>
              <pc:sldLayoutMk cId="1440830589" sldId="2147483683"/>
              <ac:spMk id="4" creationId="{E98E2102-73F7-E059-C739-47418EA880A4}"/>
            </ac:spMkLst>
          </pc:spChg>
          <pc:spChg chg="ord">
            <ac:chgData name="Shuojie Feng" userId="4f46ee3d-74b6-4475-bf09-c95ccd3ea1b3" providerId="ADAL" clId="{B49B2F8D-98F2-4EA3-A1B4-11DD63CA80F4}" dt="2025-03-10T06:41:47.989" v="65" actId="13244"/>
            <ac:spMkLst>
              <pc:docMk/>
              <pc:sldMasterMk cId="0" sldId="2147483648"/>
              <pc:sldLayoutMk cId="1440830589" sldId="2147483683"/>
              <ac:spMk id="11" creationId="{7F8EA658-2652-6F81-1B04-D50C60A3F171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59.297" v="67" actId="13244"/>
          <pc:sldLayoutMkLst>
            <pc:docMk/>
            <pc:sldMasterMk cId="0" sldId="2147483648"/>
            <pc:sldLayoutMk cId="3524722207" sldId="2147483684"/>
          </pc:sldLayoutMkLst>
          <pc:spChg chg="ord">
            <ac:chgData name="Shuojie Feng" userId="4f46ee3d-74b6-4475-bf09-c95ccd3ea1b3" providerId="ADAL" clId="{B49B2F8D-98F2-4EA3-A1B4-11DD63CA80F4}" dt="2025-03-10T06:41:59.297" v="67" actId="13244"/>
            <ac:spMkLst>
              <pc:docMk/>
              <pc:sldMasterMk cId="0" sldId="2147483648"/>
              <pc:sldLayoutMk cId="3524722207" sldId="2147483684"/>
              <ac:spMk id="4" creationId="{3F37715F-06AC-F5A6-12CE-84D44B400AD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2:05.686" v="68" actId="13244"/>
          <pc:sldLayoutMkLst>
            <pc:docMk/>
            <pc:sldMasterMk cId="0" sldId="2147483648"/>
            <pc:sldLayoutMk cId="1106498779" sldId="2147483685"/>
          </pc:sldLayoutMkLst>
          <pc:spChg chg="ord">
            <ac:chgData name="Shuojie Feng" userId="4f46ee3d-74b6-4475-bf09-c95ccd3ea1b3" providerId="ADAL" clId="{B49B2F8D-98F2-4EA3-A1B4-11DD63CA80F4}" dt="2025-03-10T06:42:05.686" v="68" actId="13244"/>
            <ac:spMkLst>
              <pc:docMk/>
              <pc:sldMasterMk cId="0" sldId="2147483648"/>
              <pc:sldLayoutMk cId="1106498779" sldId="2147483685"/>
              <ac:spMk id="6" creationId="{408C7461-314A-7430-6CA4-63A01F73BA4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2:08.776" v="69" actId="13244"/>
          <pc:sldLayoutMkLst>
            <pc:docMk/>
            <pc:sldMasterMk cId="0" sldId="2147483648"/>
            <pc:sldLayoutMk cId="1715890625" sldId="2147483686"/>
          </pc:sldLayoutMkLst>
          <pc:spChg chg="ord">
            <ac:chgData name="Shuojie Feng" userId="4f46ee3d-74b6-4475-bf09-c95ccd3ea1b3" providerId="ADAL" clId="{B49B2F8D-98F2-4EA3-A1B4-11DD63CA80F4}" dt="2025-03-10T06:42:08.776" v="69" actId="13244"/>
            <ac:spMkLst>
              <pc:docMk/>
              <pc:sldMasterMk cId="0" sldId="2147483648"/>
              <pc:sldLayoutMk cId="1715890625" sldId="2147483686"/>
              <ac:spMk id="3" creationId="{A1E571DC-86DF-2230-52AD-9440B5CB4DB4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2:13.706" v="70" actId="13244"/>
          <pc:sldLayoutMkLst>
            <pc:docMk/>
            <pc:sldMasterMk cId="0" sldId="2147483648"/>
            <pc:sldLayoutMk cId="2245109382" sldId="2147483687"/>
          </pc:sldLayoutMkLst>
          <pc:spChg chg="ord">
            <ac:chgData name="Shuojie Feng" userId="4f46ee3d-74b6-4475-bf09-c95ccd3ea1b3" providerId="ADAL" clId="{B49B2F8D-98F2-4EA3-A1B4-11DD63CA80F4}" dt="2025-03-10T06:42:13.706" v="70" actId="13244"/>
            <ac:spMkLst>
              <pc:docMk/>
              <pc:sldMasterMk cId="0" sldId="2147483648"/>
              <pc:sldLayoutMk cId="2245109382" sldId="2147483687"/>
              <ac:spMk id="7" creationId="{81C9BBE1-F163-BFCA-3F62-3189A30FA7B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3:45.592" v="72" actId="255"/>
          <pc:sldLayoutMkLst>
            <pc:docMk/>
            <pc:sldMasterMk cId="0" sldId="2147483648"/>
            <pc:sldLayoutMk cId="2595250059" sldId="2147483700"/>
          </pc:sldLayoutMkLst>
          <pc:spChg chg="mod">
            <ac:chgData name="Shuojie Feng" userId="4f46ee3d-74b6-4475-bf09-c95ccd3ea1b3" providerId="ADAL" clId="{B49B2F8D-98F2-4EA3-A1B4-11DD63CA80F4}" dt="2025-03-10T06:43:45.592" v="72" actId="255"/>
            <ac:spMkLst>
              <pc:docMk/>
              <pc:sldMasterMk cId="0" sldId="2147483648"/>
              <pc:sldLayoutMk cId="2595250059" sldId="2147483700"/>
              <ac:spMk id="3" creationId="{9571C769-CEC8-962A-01E6-15B0E056791E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1T08:30:41.936" v="79" actId="1076"/>
          <pc:sldLayoutMkLst>
            <pc:docMk/>
            <pc:sldMasterMk cId="0" sldId="2147483648"/>
            <pc:sldLayoutMk cId="3191022383" sldId="2147483702"/>
          </pc:sldLayoutMkLst>
          <pc:spChg chg="mod ord">
            <ac:chgData name="Shuojie Feng" userId="4f46ee3d-74b6-4475-bf09-c95ccd3ea1b3" providerId="ADAL" clId="{B49B2F8D-98F2-4EA3-A1B4-11DD63CA80F4}" dt="2025-03-11T08:30:41.936" v="79" actId="1076"/>
            <ac:spMkLst>
              <pc:docMk/>
              <pc:sldMasterMk cId="0" sldId="2147483648"/>
              <pc:sldLayoutMk cId="3191022383" sldId="2147483702"/>
              <ac:spMk id="11" creationId="{4915D485-D4CB-65C5-C05B-8D3E535F6A4E}"/>
            </ac:spMkLst>
          </pc:spChg>
        </pc:sldLayoutChg>
      </pc:sldMasterChg>
    </pc:docChg>
  </pc:docChgLst>
  <pc:docChgLst>
    <pc:chgData name="Yuanhang Yao" userId="fbd8fcc3-4ede-4902-84ec-22c70022bdad" providerId="ADAL" clId="{EB018C0C-C30B-0E4E-BDF9-EE14B89F01E9}"/>
    <pc:docChg chg="undo custSel addSld delSld modSld">
      <pc:chgData name="Yuanhang Yao" userId="fbd8fcc3-4ede-4902-84ec-22c70022bdad" providerId="ADAL" clId="{EB018C0C-C30B-0E4E-BDF9-EE14B89F01E9}" dt="2025-03-12T00:32:25.502" v="38" actId="962"/>
      <pc:docMkLst>
        <pc:docMk/>
      </pc:docMkLst>
      <pc:sldChg chg="modSp mod">
        <pc:chgData name="Yuanhang Yao" userId="fbd8fcc3-4ede-4902-84ec-22c70022bdad" providerId="ADAL" clId="{EB018C0C-C30B-0E4E-BDF9-EE14B89F01E9}" dt="2025-03-12T00:32:25.502" v="38" actId="962"/>
        <pc:sldMkLst>
          <pc:docMk/>
          <pc:sldMk cId="129312256" sldId="310"/>
        </pc:sldMkLst>
        <pc:picChg chg="mod">
          <ac:chgData name="Yuanhang Yao" userId="fbd8fcc3-4ede-4902-84ec-22c70022bdad" providerId="ADAL" clId="{EB018C0C-C30B-0E4E-BDF9-EE14B89F01E9}" dt="2025-03-12T00:32:25.502" v="38" actId="962"/>
          <ac:picMkLst>
            <pc:docMk/>
            <pc:sldMk cId="129312256" sldId="310"/>
            <ac:picMk id="7" creationId="{89C32DD0-BD2F-6524-4667-DB5E224F949E}"/>
          </ac:picMkLst>
        </pc:picChg>
      </pc:sldChg>
      <pc:sldChg chg="modSp mod">
        <pc:chgData name="Yuanhang Yao" userId="fbd8fcc3-4ede-4902-84ec-22c70022bdad" providerId="ADAL" clId="{EB018C0C-C30B-0E4E-BDF9-EE14B89F01E9}" dt="2025-03-12T00:32:11.881" v="28" actId="962"/>
        <pc:sldMkLst>
          <pc:docMk/>
          <pc:sldMk cId="2274281614" sldId="399"/>
        </pc:sldMkLst>
        <pc:picChg chg="mod">
          <ac:chgData name="Yuanhang Yao" userId="fbd8fcc3-4ede-4902-84ec-22c70022bdad" providerId="ADAL" clId="{EB018C0C-C30B-0E4E-BDF9-EE14B89F01E9}" dt="2025-03-12T00:32:11.881" v="28" actId="962"/>
          <ac:picMkLst>
            <pc:docMk/>
            <pc:sldMk cId="2274281614" sldId="399"/>
            <ac:picMk id="7" creationId="{E2BED5B4-2DEA-47BF-036D-691EEE7D2772}"/>
          </ac:picMkLst>
        </pc:picChg>
      </pc:sldChg>
      <pc:sldChg chg="new del">
        <pc:chgData name="Yuanhang Yao" userId="fbd8fcc3-4ede-4902-84ec-22c70022bdad" providerId="ADAL" clId="{EB018C0C-C30B-0E4E-BDF9-EE14B89F01E9}" dt="2025-03-11T07:44:25.373" v="1" actId="2696"/>
        <pc:sldMkLst>
          <pc:docMk/>
          <pc:sldMk cId="444042017" sldId="400"/>
        </pc:sldMkLst>
      </pc:sldChg>
    </pc:docChg>
  </pc:docChgLst>
  <pc:docChgLst>
    <pc:chgData name="Yuanhang Yao" userId="fbd8fcc3-4ede-4902-84ec-22c70022bdad" providerId="ADAL" clId="{BAAF8A4B-3EFE-442B-9C86-F995E429D1A1}"/>
    <pc:docChg chg="custSel modSld modMainMaster">
      <pc:chgData name="Yuanhang Yao" userId="fbd8fcc3-4ede-4902-84ec-22c70022bdad" providerId="ADAL" clId="{BAAF8A4B-3EFE-442B-9C86-F995E429D1A1}" dt="2025-03-10T04:03:47.456" v="191" actId="700"/>
      <pc:docMkLst>
        <pc:docMk/>
      </pc:docMkLst>
      <pc:sldChg chg="modSp mod chgLayout">
        <pc:chgData name="Yuanhang Yao" userId="fbd8fcc3-4ede-4902-84ec-22c70022bdad" providerId="ADAL" clId="{BAAF8A4B-3EFE-442B-9C86-F995E429D1A1}" dt="2025-03-10T04:03:35.920" v="189" actId="700"/>
        <pc:sldMkLst>
          <pc:docMk/>
          <pc:sldMk cId="2282397125" sldId="369"/>
        </pc:sldMkLst>
        <pc:spChg chg="mod ord">
          <ac:chgData name="Yuanhang Yao" userId="fbd8fcc3-4ede-4902-84ec-22c70022bdad" providerId="ADAL" clId="{BAAF8A4B-3EFE-442B-9C86-F995E429D1A1}" dt="2025-03-10T04:03:35.920" v="189" actId="700"/>
          <ac:spMkLst>
            <pc:docMk/>
            <pc:sldMk cId="2282397125" sldId="369"/>
            <ac:spMk id="2" creationId="{EF7DBF8C-DE05-CDCC-8A93-E9CF8DD166AD}"/>
          </ac:spMkLst>
        </pc:spChg>
        <pc:spChg chg="mod ord">
          <ac:chgData name="Yuanhang Yao" userId="fbd8fcc3-4ede-4902-84ec-22c70022bdad" providerId="ADAL" clId="{BAAF8A4B-3EFE-442B-9C86-F995E429D1A1}" dt="2025-03-10T04:03:35.920" v="189" actId="700"/>
          <ac:spMkLst>
            <pc:docMk/>
            <pc:sldMk cId="2282397125" sldId="369"/>
            <ac:spMk id="3" creationId="{2F369B94-B996-1CE7-AD33-7FA0009972C6}"/>
          </ac:spMkLst>
        </pc:spChg>
        <pc:picChg chg="mod ord">
          <ac:chgData name="Yuanhang Yao" userId="fbd8fcc3-4ede-4902-84ec-22c70022bdad" providerId="ADAL" clId="{BAAF8A4B-3EFE-442B-9C86-F995E429D1A1}" dt="2025-03-10T04:03:35.920" v="189" actId="700"/>
          <ac:picMkLst>
            <pc:docMk/>
            <pc:sldMk cId="2282397125" sldId="369"/>
            <ac:picMk id="6" creationId="{B2DC8609-9C64-3194-CCDD-22AF7CC24D70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24.129" v="187" actId="700"/>
        <pc:sldMkLst>
          <pc:docMk/>
          <pc:sldMk cId="789118905" sldId="371"/>
        </pc:sldMkLst>
        <pc:spChg chg="mod ord">
          <ac:chgData name="Yuanhang Yao" userId="fbd8fcc3-4ede-4902-84ec-22c70022bdad" providerId="ADAL" clId="{BAAF8A4B-3EFE-442B-9C86-F995E429D1A1}" dt="2025-03-10T04:03:24.129" v="187" actId="700"/>
          <ac:spMkLst>
            <pc:docMk/>
            <pc:sldMk cId="789118905" sldId="371"/>
            <ac:spMk id="2" creationId="{A5F73290-150D-4023-3438-A81F0FB72F5A}"/>
          </ac:spMkLst>
        </pc:spChg>
        <pc:spChg chg="mod ord">
          <ac:chgData name="Yuanhang Yao" userId="fbd8fcc3-4ede-4902-84ec-22c70022bdad" providerId="ADAL" clId="{BAAF8A4B-3EFE-442B-9C86-F995E429D1A1}" dt="2025-03-10T04:03:24.129" v="187" actId="700"/>
          <ac:spMkLst>
            <pc:docMk/>
            <pc:sldMk cId="789118905" sldId="371"/>
            <ac:spMk id="3" creationId="{417391A1-8DE5-BF6D-13CA-82EB9E4F9031}"/>
          </ac:spMkLst>
        </pc:spChg>
        <pc:picChg chg="mod ord">
          <ac:chgData name="Yuanhang Yao" userId="fbd8fcc3-4ede-4902-84ec-22c70022bdad" providerId="ADAL" clId="{BAAF8A4B-3EFE-442B-9C86-F995E429D1A1}" dt="2025-03-10T04:03:24.129" v="187" actId="700"/>
          <ac:picMkLst>
            <pc:docMk/>
            <pc:sldMk cId="789118905" sldId="371"/>
            <ac:picMk id="6" creationId="{AE363C14-CDF1-3709-050E-00FB4419F0BA}"/>
          </ac:picMkLst>
        </pc:picChg>
      </pc:sldChg>
      <pc:sldChg chg="modSp mod modClrScheme chgLayout">
        <pc:chgData name="Yuanhang Yao" userId="fbd8fcc3-4ede-4902-84ec-22c70022bdad" providerId="ADAL" clId="{BAAF8A4B-3EFE-442B-9C86-F995E429D1A1}" dt="2025-03-10T04:03:12.474" v="186" actId="700"/>
        <pc:sldMkLst>
          <pc:docMk/>
          <pc:sldMk cId="944611234" sldId="372"/>
        </pc:sldMkLst>
        <pc:spChg chg="mod ord">
          <ac:chgData name="Yuanhang Yao" userId="fbd8fcc3-4ede-4902-84ec-22c70022bdad" providerId="ADAL" clId="{BAAF8A4B-3EFE-442B-9C86-F995E429D1A1}" dt="2025-03-10T04:03:12.474" v="186" actId="700"/>
          <ac:spMkLst>
            <pc:docMk/>
            <pc:sldMk cId="944611234" sldId="372"/>
            <ac:spMk id="2" creationId="{9ED6094F-4883-575A-31A0-A3144044AC57}"/>
          </ac:spMkLst>
        </pc:spChg>
        <pc:spChg chg="mod ord">
          <ac:chgData name="Yuanhang Yao" userId="fbd8fcc3-4ede-4902-84ec-22c70022bdad" providerId="ADAL" clId="{BAAF8A4B-3EFE-442B-9C86-F995E429D1A1}" dt="2025-03-10T04:03:12.474" v="186" actId="700"/>
          <ac:spMkLst>
            <pc:docMk/>
            <pc:sldMk cId="944611234" sldId="372"/>
            <ac:spMk id="3" creationId="{525372EA-97A7-967B-7FC1-3EE0599C7CFB}"/>
          </ac:spMkLst>
        </pc:spChg>
        <pc:picChg chg="mod ord">
          <ac:chgData name="Yuanhang Yao" userId="fbd8fcc3-4ede-4902-84ec-22c70022bdad" providerId="ADAL" clId="{BAAF8A4B-3EFE-442B-9C86-F995E429D1A1}" dt="2025-03-10T04:03:12.474" v="186" actId="700"/>
          <ac:picMkLst>
            <pc:docMk/>
            <pc:sldMk cId="944611234" sldId="372"/>
            <ac:picMk id="6" creationId="{83F06EEB-60A0-B5E1-17A6-EC72049B5F53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47.456" v="191" actId="700"/>
        <pc:sldMkLst>
          <pc:docMk/>
          <pc:sldMk cId="517663243" sldId="373"/>
        </pc:sldMkLst>
        <pc:spChg chg="mod ord">
          <ac:chgData name="Yuanhang Yao" userId="fbd8fcc3-4ede-4902-84ec-22c70022bdad" providerId="ADAL" clId="{BAAF8A4B-3EFE-442B-9C86-F995E429D1A1}" dt="2025-03-10T04:03:47.456" v="191" actId="700"/>
          <ac:spMkLst>
            <pc:docMk/>
            <pc:sldMk cId="517663243" sldId="373"/>
            <ac:spMk id="2" creationId="{918B5E49-1830-7F44-FE5E-D9B670A0DC24}"/>
          </ac:spMkLst>
        </pc:spChg>
        <pc:spChg chg="mod ord">
          <ac:chgData name="Yuanhang Yao" userId="fbd8fcc3-4ede-4902-84ec-22c70022bdad" providerId="ADAL" clId="{BAAF8A4B-3EFE-442B-9C86-F995E429D1A1}" dt="2025-03-10T04:03:47.456" v="191" actId="700"/>
          <ac:spMkLst>
            <pc:docMk/>
            <pc:sldMk cId="517663243" sldId="373"/>
            <ac:spMk id="3" creationId="{410C25AC-82DB-271A-826C-DEA7115112A0}"/>
          </ac:spMkLst>
        </pc:spChg>
        <pc:picChg chg="mod ord">
          <ac:chgData name="Yuanhang Yao" userId="fbd8fcc3-4ede-4902-84ec-22c70022bdad" providerId="ADAL" clId="{BAAF8A4B-3EFE-442B-9C86-F995E429D1A1}" dt="2025-03-10T04:03:47.456" v="191" actId="700"/>
          <ac:picMkLst>
            <pc:docMk/>
            <pc:sldMk cId="517663243" sldId="373"/>
            <ac:picMk id="6" creationId="{327C52FA-1890-DE05-4462-FBBE6A11048E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42.566" v="190" actId="700"/>
        <pc:sldMkLst>
          <pc:docMk/>
          <pc:sldMk cId="2036958596" sldId="376"/>
        </pc:sldMkLst>
        <pc:spChg chg="mod ord">
          <ac:chgData name="Yuanhang Yao" userId="fbd8fcc3-4ede-4902-84ec-22c70022bdad" providerId="ADAL" clId="{BAAF8A4B-3EFE-442B-9C86-F995E429D1A1}" dt="2025-03-10T04:03:42.566" v="190" actId="700"/>
          <ac:spMkLst>
            <pc:docMk/>
            <pc:sldMk cId="2036958596" sldId="376"/>
            <ac:spMk id="2" creationId="{16D1893A-DF1D-7DD3-0C05-8A427767EFAA}"/>
          </ac:spMkLst>
        </pc:spChg>
        <pc:spChg chg="mod ord">
          <ac:chgData name="Yuanhang Yao" userId="fbd8fcc3-4ede-4902-84ec-22c70022bdad" providerId="ADAL" clId="{BAAF8A4B-3EFE-442B-9C86-F995E429D1A1}" dt="2025-03-10T04:03:42.566" v="190" actId="700"/>
          <ac:spMkLst>
            <pc:docMk/>
            <pc:sldMk cId="2036958596" sldId="376"/>
            <ac:spMk id="3" creationId="{663A7D0E-5B93-72F4-4F9F-244480212DEA}"/>
          </ac:spMkLst>
        </pc:spChg>
        <pc:picChg chg="mod ord">
          <ac:chgData name="Yuanhang Yao" userId="fbd8fcc3-4ede-4902-84ec-22c70022bdad" providerId="ADAL" clId="{BAAF8A4B-3EFE-442B-9C86-F995E429D1A1}" dt="2025-03-10T04:03:42.566" v="190" actId="700"/>
          <ac:picMkLst>
            <pc:docMk/>
            <pc:sldMk cId="2036958596" sldId="376"/>
            <ac:picMk id="6" creationId="{7D661F13-2151-CD4F-DC7F-77A3077BD5B8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30.122" v="188" actId="700"/>
        <pc:sldMkLst>
          <pc:docMk/>
          <pc:sldMk cId="3999775115" sldId="398"/>
        </pc:sldMkLst>
        <pc:spChg chg="mod ord">
          <ac:chgData name="Yuanhang Yao" userId="fbd8fcc3-4ede-4902-84ec-22c70022bdad" providerId="ADAL" clId="{BAAF8A4B-3EFE-442B-9C86-F995E429D1A1}" dt="2025-03-10T04:03:30.122" v="188" actId="700"/>
          <ac:spMkLst>
            <pc:docMk/>
            <pc:sldMk cId="3999775115" sldId="398"/>
            <ac:spMk id="2" creationId="{E4635989-D16D-49E3-0B23-EF6D950B53E1}"/>
          </ac:spMkLst>
        </pc:spChg>
        <pc:spChg chg="mod ord">
          <ac:chgData name="Yuanhang Yao" userId="fbd8fcc3-4ede-4902-84ec-22c70022bdad" providerId="ADAL" clId="{BAAF8A4B-3EFE-442B-9C86-F995E429D1A1}" dt="2025-03-10T04:03:30.122" v="188" actId="700"/>
          <ac:spMkLst>
            <pc:docMk/>
            <pc:sldMk cId="3999775115" sldId="398"/>
            <ac:spMk id="3" creationId="{01CC583E-C6DE-280C-5CB1-CCFC8F4CD04E}"/>
          </ac:spMkLst>
        </pc:spChg>
        <pc:picChg chg="mod ord">
          <ac:chgData name="Yuanhang Yao" userId="fbd8fcc3-4ede-4902-84ec-22c70022bdad" providerId="ADAL" clId="{BAAF8A4B-3EFE-442B-9C86-F995E429D1A1}" dt="2025-03-10T04:03:30.122" v="188" actId="700"/>
          <ac:picMkLst>
            <pc:docMk/>
            <pc:sldMk cId="3999775115" sldId="398"/>
            <ac:picMk id="6" creationId="{DC2B93C7-00B2-30B3-AB94-2985B49D60C1}"/>
          </ac:picMkLst>
        </pc:picChg>
      </pc:sldChg>
      <pc:sldChg chg="modSp mod">
        <pc:chgData name="Yuanhang Yao" userId="fbd8fcc3-4ede-4902-84ec-22c70022bdad" providerId="ADAL" clId="{BAAF8A4B-3EFE-442B-9C86-F995E429D1A1}" dt="2025-03-10T03:49:39.396" v="171"/>
        <pc:sldMkLst>
          <pc:docMk/>
          <pc:sldMk cId="2274281614" sldId="399"/>
        </pc:sldMkLst>
        <pc:spChg chg="ord">
          <ac:chgData name="Yuanhang Yao" userId="fbd8fcc3-4ede-4902-84ec-22c70022bdad" providerId="ADAL" clId="{BAAF8A4B-3EFE-442B-9C86-F995E429D1A1}" dt="2025-03-10T03:49:39.396" v="171"/>
          <ac:spMkLst>
            <pc:docMk/>
            <pc:sldMk cId="2274281614" sldId="399"/>
            <ac:spMk id="5" creationId="{BF48FAAD-5698-8F60-B5F5-D8E6848186B7}"/>
          </ac:spMkLst>
        </pc:spChg>
      </pc:sldChg>
      <pc:sldMasterChg chg="modSldLayout">
        <pc:chgData name="Yuanhang Yao" userId="fbd8fcc3-4ede-4902-84ec-22c70022bdad" providerId="ADAL" clId="{BAAF8A4B-3EFE-442B-9C86-F995E429D1A1}" dt="2025-03-10T04:03:05.847" v="185" actId="14100"/>
        <pc:sldMasterMkLst>
          <pc:docMk/>
          <pc:sldMasterMk cId="0" sldId="2147483648"/>
        </pc:sldMasterMkLst>
        <pc:sldLayoutChg chg="modSp mod">
          <pc:chgData name="Yuanhang Yao" userId="fbd8fcc3-4ede-4902-84ec-22c70022bdad" providerId="ADAL" clId="{BAAF8A4B-3EFE-442B-9C86-F995E429D1A1}" dt="2025-03-10T03:49:46.356" v="172"/>
          <pc:sldLayoutMkLst>
            <pc:docMk/>
            <pc:sldMasterMk cId="0" sldId="2147483648"/>
            <pc:sldLayoutMk cId="2123551480" sldId="2147483650"/>
          </pc:sldLayoutMkLst>
          <pc:spChg chg="ord">
            <ac:chgData name="Yuanhang Yao" userId="fbd8fcc3-4ede-4902-84ec-22c70022bdad" providerId="ADAL" clId="{BAAF8A4B-3EFE-442B-9C86-F995E429D1A1}" dt="2025-03-10T03:49:46.356" v="172"/>
            <ac:spMkLst>
              <pc:docMk/>
              <pc:sldMasterMk cId="0" sldId="2147483648"/>
              <pc:sldLayoutMk cId="2123551480" sldId="2147483650"/>
              <ac:spMk id="2" creationId="{EC403ECD-0E61-4F10-7162-E98E5D2C68D4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38:19.163" v="7" actId="403"/>
          <pc:sldLayoutMkLst>
            <pc:docMk/>
            <pc:sldMasterMk cId="0" sldId="2147483648"/>
            <pc:sldLayoutMk cId="41172783" sldId="2147483663"/>
          </pc:sldLayoutMkLst>
          <pc:spChg chg="mod">
            <ac:chgData name="Yuanhang Yao" userId="fbd8fcc3-4ede-4902-84ec-22c70022bdad" providerId="ADAL" clId="{BAAF8A4B-3EFE-442B-9C86-F995E429D1A1}" dt="2025-03-10T03:38:19.163" v="7" actId="403"/>
            <ac:spMkLst>
              <pc:docMk/>
              <pc:sldMasterMk cId="0" sldId="2147483648"/>
              <pc:sldLayoutMk cId="41172783" sldId="2147483663"/>
              <ac:spMk id="6" creationId="{6A73CEA9-5FE2-4144-7BCF-29CF17143BAB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8:51.279" v="23" actId="1076"/>
          <pc:sldLayoutMkLst>
            <pc:docMk/>
            <pc:sldMasterMk cId="0" sldId="2147483648"/>
            <pc:sldLayoutMk cId="2089415090" sldId="2147483664"/>
          </pc:sldLayoutMkLst>
          <pc:spChg chg="del mod">
            <ac:chgData name="Yuanhang Yao" userId="fbd8fcc3-4ede-4902-84ec-22c70022bdad" providerId="ADAL" clId="{BAAF8A4B-3EFE-442B-9C86-F995E429D1A1}" dt="2025-03-10T03:38:41.980" v="10" actId="478"/>
            <ac:spMkLst>
              <pc:docMk/>
              <pc:sldMasterMk cId="0" sldId="2147483648"/>
              <pc:sldLayoutMk cId="2089415090" sldId="2147483664"/>
              <ac:spMk id="3" creationId="{6C2DD052-3E45-E789-01F8-33250024ECBD}"/>
            </ac:spMkLst>
          </pc:spChg>
          <pc:spChg chg="add mod">
            <ac:chgData name="Yuanhang Yao" userId="fbd8fcc3-4ede-4902-84ec-22c70022bdad" providerId="ADAL" clId="{BAAF8A4B-3EFE-442B-9C86-F995E429D1A1}" dt="2025-03-10T03:38:51.279" v="23" actId="1076"/>
            <ac:spMkLst>
              <pc:docMk/>
              <pc:sldMasterMk cId="0" sldId="2147483648"/>
              <pc:sldLayoutMk cId="2089415090" sldId="2147483664"/>
              <ac:spMk id="4" creationId="{C40143AB-871B-A40A-4ABF-203E363009E3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03.298" v="29" actId="122"/>
          <pc:sldLayoutMkLst>
            <pc:docMk/>
            <pc:sldMasterMk cId="0" sldId="2147483648"/>
            <pc:sldLayoutMk cId="2291920708" sldId="2147483665"/>
          </pc:sldLayoutMkLst>
          <pc:spChg chg="del">
            <ac:chgData name="Yuanhang Yao" userId="fbd8fcc3-4ede-4902-84ec-22c70022bdad" providerId="ADAL" clId="{BAAF8A4B-3EFE-442B-9C86-F995E429D1A1}" dt="2025-03-10T03:38:54" v="24" actId="478"/>
            <ac:spMkLst>
              <pc:docMk/>
              <pc:sldMasterMk cId="0" sldId="2147483648"/>
              <pc:sldLayoutMk cId="2291920708" sldId="2147483665"/>
              <ac:spMk id="3" creationId="{6C2DD052-3E45-E789-01F8-33250024ECBD}"/>
            </ac:spMkLst>
          </pc:spChg>
          <pc:spChg chg="add mod">
            <ac:chgData name="Yuanhang Yao" userId="fbd8fcc3-4ede-4902-84ec-22c70022bdad" providerId="ADAL" clId="{BAAF8A4B-3EFE-442B-9C86-F995E429D1A1}" dt="2025-03-10T03:39:03.298" v="29" actId="122"/>
            <ac:spMkLst>
              <pc:docMk/>
              <pc:sldMasterMk cId="0" sldId="2147483648"/>
              <pc:sldLayoutMk cId="2291920708" sldId="2147483665"/>
              <ac:spMk id="5" creationId="{80179A78-77A7-2005-19C5-C07E817AB4A8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15.295" v="34" actId="14100"/>
          <pc:sldLayoutMkLst>
            <pc:docMk/>
            <pc:sldMasterMk cId="0" sldId="2147483648"/>
            <pc:sldLayoutMk cId="617752306" sldId="2147483666"/>
          </pc:sldLayoutMkLst>
          <pc:spChg chg="add mod">
            <ac:chgData name="Yuanhang Yao" userId="fbd8fcc3-4ede-4902-84ec-22c70022bdad" providerId="ADAL" clId="{BAAF8A4B-3EFE-442B-9C86-F995E429D1A1}" dt="2025-03-10T03:39:15.295" v="34" actId="14100"/>
            <ac:spMkLst>
              <pc:docMk/>
              <pc:sldMasterMk cId="0" sldId="2147483648"/>
              <pc:sldLayoutMk cId="617752306" sldId="2147483666"/>
              <ac:spMk id="3" creationId="{42467BD2-62D0-543A-E4EC-DB0D7C8A1B03}"/>
            </ac:spMkLst>
          </pc:spChg>
          <pc:spChg chg="del">
            <ac:chgData name="Yuanhang Yao" userId="fbd8fcc3-4ede-4902-84ec-22c70022bdad" providerId="ADAL" clId="{BAAF8A4B-3EFE-442B-9C86-F995E429D1A1}" dt="2025-03-10T03:39:07.561" v="30" actId="478"/>
            <ac:spMkLst>
              <pc:docMk/>
              <pc:sldMasterMk cId="0" sldId="2147483648"/>
              <pc:sldLayoutMk cId="617752306" sldId="2147483666"/>
              <ac:spMk id="8" creationId="{7D633F00-464B-3088-812A-40496FD1021A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34.063" v="40" actId="14100"/>
          <pc:sldLayoutMkLst>
            <pc:docMk/>
            <pc:sldMasterMk cId="0" sldId="2147483648"/>
            <pc:sldLayoutMk cId="3282136060" sldId="2147483667"/>
          </pc:sldLayoutMkLst>
          <pc:spChg chg="add mod">
            <ac:chgData name="Yuanhang Yao" userId="fbd8fcc3-4ede-4902-84ec-22c70022bdad" providerId="ADAL" clId="{BAAF8A4B-3EFE-442B-9C86-F995E429D1A1}" dt="2025-03-10T03:39:34.063" v="40" actId="14100"/>
            <ac:spMkLst>
              <pc:docMk/>
              <pc:sldMasterMk cId="0" sldId="2147483648"/>
              <pc:sldLayoutMk cId="3282136060" sldId="2147483667"/>
              <ac:spMk id="5" creationId="{A31706AB-E4B8-078D-026D-990252BF26E4}"/>
            </ac:spMkLst>
          </pc:spChg>
          <pc:spChg chg="del">
            <ac:chgData name="Yuanhang Yao" userId="fbd8fcc3-4ede-4902-84ec-22c70022bdad" providerId="ADAL" clId="{BAAF8A4B-3EFE-442B-9C86-F995E429D1A1}" dt="2025-03-10T03:39:19.816" v="35" actId="478"/>
            <ac:spMkLst>
              <pc:docMk/>
              <pc:sldMasterMk cId="0" sldId="2147483648"/>
              <pc:sldLayoutMk cId="3282136060" sldId="2147483667"/>
              <ac:spMk id="8" creationId="{D42D62A0-8127-CE86-0633-0D65E1E136F7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44.587" v="44" actId="14100"/>
          <pc:sldLayoutMkLst>
            <pc:docMk/>
            <pc:sldMasterMk cId="0" sldId="2147483648"/>
            <pc:sldLayoutMk cId="1647383111" sldId="2147483668"/>
          </pc:sldLayoutMkLst>
          <pc:spChg chg="del">
            <ac:chgData name="Yuanhang Yao" userId="fbd8fcc3-4ede-4902-84ec-22c70022bdad" providerId="ADAL" clId="{BAAF8A4B-3EFE-442B-9C86-F995E429D1A1}" dt="2025-03-10T03:39:39.294" v="41" actId="478"/>
            <ac:spMkLst>
              <pc:docMk/>
              <pc:sldMasterMk cId="0" sldId="2147483648"/>
              <pc:sldLayoutMk cId="1647383111" sldId="2147483668"/>
              <ac:spMk id="8" creationId="{FFB4667A-FE47-8556-FD3A-55FDBA801D76}"/>
            </ac:spMkLst>
          </pc:spChg>
          <pc:spChg chg="add mod">
            <ac:chgData name="Yuanhang Yao" userId="fbd8fcc3-4ede-4902-84ec-22c70022bdad" providerId="ADAL" clId="{BAAF8A4B-3EFE-442B-9C86-F995E429D1A1}" dt="2025-03-10T03:39:44.587" v="44" actId="14100"/>
            <ac:spMkLst>
              <pc:docMk/>
              <pc:sldMasterMk cId="0" sldId="2147483648"/>
              <pc:sldLayoutMk cId="1647383111" sldId="2147483668"/>
              <ac:spMk id="11" creationId="{EAF18FE0-442F-6AE0-4A34-0A68895F343D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04.131" v="48" actId="242"/>
          <pc:sldLayoutMkLst>
            <pc:docMk/>
            <pc:sldMasterMk cId="0" sldId="2147483648"/>
            <pc:sldLayoutMk cId="1607788861" sldId="2147483669"/>
          </pc:sldLayoutMkLst>
          <pc:spChg chg="mod">
            <ac:chgData name="Yuanhang Yao" userId="fbd8fcc3-4ede-4902-84ec-22c70022bdad" providerId="ADAL" clId="{BAAF8A4B-3EFE-442B-9C86-F995E429D1A1}" dt="2025-03-10T03:40:04.131" v="48" actId="242"/>
            <ac:spMkLst>
              <pc:docMk/>
              <pc:sldMasterMk cId="0" sldId="2147483648"/>
              <pc:sldLayoutMk cId="1607788861" sldId="2147483669"/>
              <ac:spMk id="2" creationId="{BC7433D9-FD02-59E2-0F81-A0B7201D2DA0}"/>
            </ac:spMkLst>
          </pc:spChg>
          <pc:spChg chg="add mod">
            <ac:chgData name="Yuanhang Yao" userId="fbd8fcc3-4ede-4902-84ec-22c70022bdad" providerId="ADAL" clId="{BAAF8A4B-3EFE-442B-9C86-F995E429D1A1}" dt="2025-03-10T03:40:04.131" v="48" actId="242"/>
            <ac:spMkLst>
              <pc:docMk/>
              <pc:sldMasterMk cId="0" sldId="2147483648"/>
              <pc:sldLayoutMk cId="1607788861" sldId="2147483669"/>
              <ac:spMk id="7" creationId="{34DD1C0B-8CAB-7B69-0068-FA66F2AC06B9}"/>
            </ac:spMkLst>
          </pc:spChg>
          <pc:spChg chg="del">
            <ac:chgData name="Yuanhang Yao" userId="fbd8fcc3-4ede-4902-84ec-22c70022bdad" providerId="ADAL" clId="{BAAF8A4B-3EFE-442B-9C86-F995E429D1A1}" dt="2025-03-10T03:39:47.743" v="45" actId="478"/>
            <ac:spMkLst>
              <pc:docMk/>
              <pc:sldMasterMk cId="0" sldId="2147483648"/>
              <pc:sldLayoutMk cId="1607788861" sldId="2147483669"/>
              <ac:spMk id="8" creationId="{C6F072A2-EBC7-B7EA-DA98-BAC0AA46E7A4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18.339" v="53" actId="242"/>
          <pc:sldLayoutMkLst>
            <pc:docMk/>
            <pc:sldMasterMk cId="0" sldId="2147483648"/>
            <pc:sldLayoutMk cId="1481064607" sldId="2147483670"/>
          </pc:sldLayoutMkLst>
          <pc:spChg chg="mod">
            <ac:chgData name="Yuanhang Yao" userId="fbd8fcc3-4ede-4902-84ec-22c70022bdad" providerId="ADAL" clId="{BAAF8A4B-3EFE-442B-9C86-F995E429D1A1}" dt="2025-03-10T03:40:18.339" v="53" actId="242"/>
            <ac:spMkLst>
              <pc:docMk/>
              <pc:sldMasterMk cId="0" sldId="2147483648"/>
              <pc:sldLayoutMk cId="1481064607" sldId="2147483670"/>
              <ac:spMk id="2" creationId="{BC7433D9-FD02-59E2-0F81-A0B7201D2DA0}"/>
            </ac:spMkLst>
          </pc:spChg>
          <pc:spChg chg="add mod">
            <ac:chgData name="Yuanhang Yao" userId="fbd8fcc3-4ede-4902-84ec-22c70022bdad" providerId="ADAL" clId="{BAAF8A4B-3EFE-442B-9C86-F995E429D1A1}" dt="2025-03-10T03:40:18.339" v="53" actId="242"/>
            <ac:spMkLst>
              <pc:docMk/>
              <pc:sldMasterMk cId="0" sldId="2147483648"/>
              <pc:sldLayoutMk cId="1481064607" sldId="2147483670"/>
              <ac:spMk id="6" creationId="{CA46B297-C880-6157-3B17-0BC02453DF43}"/>
            </ac:spMkLst>
          </pc:spChg>
          <pc:spChg chg="del">
            <ac:chgData name="Yuanhang Yao" userId="fbd8fcc3-4ede-4902-84ec-22c70022bdad" providerId="ADAL" clId="{BAAF8A4B-3EFE-442B-9C86-F995E429D1A1}" dt="2025-03-10T03:40:07.563" v="49" actId="478"/>
            <ac:spMkLst>
              <pc:docMk/>
              <pc:sldMasterMk cId="0" sldId="2147483648"/>
              <pc:sldLayoutMk cId="1481064607" sldId="2147483670"/>
              <ac:spMk id="8" creationId="{8C71126E-AEFA-B45A-CD39-AC1315E033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42.008" v="60" actId="1076"/>
          <pc:sldLayoutMkLst>
            <pc:docMk/>
            <pc:sldMasterMk cId="0" sldId="2147483648"/>
            <pc:sldLayoutMk cId="1978662322" sldId="2147483671"/>
          </pc:sldLayoutMkLst>
          <pc:spChg chg="add mod">
            <ac:chgData name="Yuanhang Yao" userId="fbd8fcc3-4ede-4902-84ec-22c70022bdad" providerId="ADAL" clId="{BAAF8A4B-3EFE-442B-9C86-F995E429D1A1}" dt="2025-03-10T03:40:42.008" v="60" actId="1076"/>
            <ac:spMkLst>
              <pc:docMk/>
              <pc:sldMasterMk cId="0" sldId="2147483648"/>
              <pc:sldLayoutMk cId="1978662322" sldId="2147483671"/>
              <ac:spMk id="3" creationId="{DADA4ECD-4494-EA14-631D-9D60BF413E7F}"/>
            </ac:spMkLst>
          </pc:spChg>
          <pc:spChg chg="del">
            <ac:chgData name="Yuanhang Yao" userId="fbd8fcc3-4ede-4902-84ec-22c70022bdad" providerId="ADAL" clId="{BAAF8A4B-3EFE-442B-9C86-F995E429D1A1}" dt="2025-03-10T03:40:39.228" v="58" actId="478"/>
            <ac:spMkLst>
              <pc:docMk/>
              <pc:sldMasterMk cId="0" sldId="2147483648"/>
              <pc:sldLayoutMk cId="1978662322" sldId="2147483671"/>
              <ac:spMk id="32" creationId="{87608A7D-6FA9-CE7A-0D14-14087E61F071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50:08.316" v="173" actId="13244"/>
          <pc:sldLayoutMkLst>
            <pc:docMk/>
            <pc:sldMasterMk cId="0" sldId="2147483648"/>
            <pc:sldLayoutMk cId="1392514246" sldId="2147483672"/>
          </pc:sldLayoutMkLst>
          <pc:spChg chg="add mod ord">
            <ac:chgData name="Yuanhang Yao" userId="fbd8fcc3-4ede-4902-84ec-22c70022bdad" providerId="ADAL" clId="{BAAF8A4B-3EFE-442B-9C86-F995E429D1A1}" dt="2025-03-10T03:50:08.316" v="173" actId="13244"/>
            <ac:spMkLst>
              <pc:docMk/>
              <pc:sldMasterMk cId="0" sldId="2147483648"/>
              <pc:sldLayoutMk cId="1392514246" sldId="2147483672"/>
              <ac:spMk id="3" creationId="{C251700B-05FA-57C3-2F6D-E68122FE6B91}"/>
            </ac:spMkLst>
          </pc:spChg>
          <pc:spChg chg="del">
            <ac:chgData name="Yuanhang Yao" userId="fbd8fcc3-4ede-4902-84ec-22c70022bdad" providerId="ADAL" clId="{BAAF8A4B-3EFE-442B-9C86-F995E429D1A1}" dt="2025-03-10T03:40:22.496" v="54" actId="478"/>
            <ac:spMkLst>
              <pc:docMk/>
              <pc:sldMasterMk cId="0" sldId="2147483648"/>
              <pc:sldLayoutMk cId="1392514246" sldId="2147483672"/>
              <ac:spMk id="8" creationId="{07755DB3-9272-8E5E-039F-AC14A2C07898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53.849" v="69" actId="1036"/>
          <pc:sldLayoutMkLst>
            <pc:docMk/>
            <pc:sldMasterMk cId="0" sldId="2147483648"/>
            <pc:sldLayoutMk cId="1895295507" sldId="2147483673"/>
          </pc:sldLayoutMkLst>
          <pc:spChg chg="add mod">
            <ac:chgData name="Yuanhang Yao" userId="fbd8fcc3-4ede-4902-84ec-22c70022bdad" providerId="ADAL" clId="{BAAF8A4B-3EFE-442B-9C86-F995E429D1A1}" dt="2025-03-10T03:40:53.849" v="69" actId="1036"/>
            <ac:spMkLst>
              <pc:docMk/>
              <pc:sldMasterMk cId="0" sldId="2147483648"/>
              <pc:sldLayoutMk cId="1895295507" sldId="2147483673"/>
              <ac:spMk id="3" creationId="{F58B0601-C34C-BDF8-8583-9991A91F8EF6}"/>
            </ac:spMkLst>
          </pc:spChg>
          <pc:spChg chg="del">
            <ac:chgData name="Yuanhang Yao" userId="fbd8fcc3-4ede-4902-84ec-22c70022bdad" providerId="ADAL" clId="{BAAF8A4B-3EFE-442B-9C86-F995E429D1A1}" dt="2025-03-10T03:40:45.934" v="61" actId="478"/>
            <ac:spMkLst>
              <pc:docMk/>
              <pc:sldMasterMk cId="0" sldId="2147483648"/>
              <pc:sldLayoutMk cId="1895295507" sldId="2147483673"/>
              <ac:spMk id="8" creationId="{818B74D6-CD72-B859-C229-60DB988B25E3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1:06.689" v="73" actId="14100"/>
          <pc:sldLayoutMkLst>
            <pc:docMk/>
            <pc:sldMasterMk cId="0" sldId="2147483648"/>
            <pc:sldLayoutMk cId="1033042907" sldId="2147483674"/>
          </pc:sldLayoutMkLst>
          <pc:spChg chg="add mod">
            <ac:chgData name="Yuanhang Yao" userId="fbd8fcc3-4ede-4902-84ec-22c70022bdad" providerId="ADAL" clId="{BAAF8A4B-3EFE-442B-9C86-F995E429D1A1}" dt="2025-03-10T03:41:06.689" v="73" actId="14100"/>
            <ac:spMkLst>
              <pc:docMk/>
              <pc:sldMasterMk cId="0" sldId="2147483648"/>
              <pc:sldLayoutMk cId="1033042907" sldId="2147483674"/>
              <ac:spMk id="2" creationId="{B59458D0-3685-F716-1340-4CA2129FC0A3}"/>
            </ac:spMkLst>
          </pc:spChg>
          <pc:spChg chg="del">
            <ac:chgData name="Yuanhang Yao" userId="fbd8fcc3-4ede-4902-84ec-22c70022bdad" providerId="ADAL" clId="{BAAF8A4B-3EFE-442B-9C86-F995E429D1A1}" dt="2025-03-10T03:41:02.291" v="70" actId="478"/>
            <ac:spMkLst>
              <pc:docMk/>
              <pc:sldMasterMk cId="0" sldId="2147483648"/>
              <pc:sldLayoutMk cId="1033042907" sldId="2147483674"/>
              <ac:spMk id="7" creationId="{E2EFBB43-B3C7-180D-E5F8-4117BD99096A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1:14.703" v="77" actId="1076"/>
          <pc:sldLayoutMkLst>
            <pc:docMk/>
            <pc:sldMasterMk cId="0" sldId="2147483648"/>
            <pc:sldLayoutMk cId="1237107816" sldId="2147483675"/>
          </pc:sldLayoutMkLst>
          <pc:spChg chg="add mod">
            <ac:chgData name="Yuanhang Yao" userId="fbd8fcc3-4ede-4902-84ec-22c70022bdad" providerId="ADAL" clId="{BAAF8A4B-3EFE-442B-9C86-F995E429D1A1}" dt="2025-03-10T03:41:14.703" v="77" actId="1076"/>
            <ac:spMkLst>
              <pc:docMk/>
              <pc:sldMasterMk cId="0" sldId="2147483648"/>
              <pc:sldLayoutMk cId="1237107816" sldId="2147483675"/>
              <ac:spMk id="3" creationId="{C6D4AD2F-D082-4D53-364B-2AB7F22C4BE2}"/>
            </ac:spMkLst>
          </pc:spChg>
          <pc:spChg chg="del">
            <ac:chgData name="Yuanhang Yao" userId="fbd8fcc3-4ede-4902-84ec-22c70022bdad" providerId="ADAL" clId="{BAAF8A4B-3EFE-442B-9C86-F995E429D1A1}" dt="2025-03-10T03:41:11.321" v="74" actId="478"/>
            <ac:spMkLst>
              <pc:docMk/>
              <pc:sldMasterMk cId="0" sldId="2147483648"/>
              <pc:sldLayoutMk cId="1237107816" sldId="2147483675"/>
              <ac:spMk id="8" creationId="{7FF0220E-48F8-B4D9-19DE-7B457C3C221C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51:49.676" v="179" actId="13244"/>
          <pc:sldLayoutMkLst>
            <pc:docMk/>
            <pc:sldMasterMk cId="0" sldId="2147483648"/>
            <pc:sldLayoutMk cId="150540284" sldId="2147483676"/>
          </pc:sldLayoutMkLst>
          <pc:spChg chg="add mod ord">
            <ac:chgData name="Yuanhang Yao" userId="fbd8fcc3-4ede-4902-84ec-22c70022bdad" providerId="ADAL" clId="{BAAF8A4B-3EFE-442B-9C86-F995E429D1A1}" dt="2025-03-10T03:51:49.676" v="179" actId="13244"/>
            <ac:spMkLst>
              <pc:docMk/>
              <pc:sldMasterMk cId="0" sldId="2147483648"/>
              <pc:sldLayoutMk cId="150540284" sldId="2147483676"/>
              <ac:spMk id="2" creationId="{1CE8CAE3-17FA-FA2A-D6BF-43BBD09B080B}"/>
            </ac:spMkLst>
          </pc:spChg>
          <pc:spChg chg="del">
            <ac:chgData name="Yuanhang Yao" userId="fbd8fcc3-4ede-4902-84ec-22c70022bdad" providerId="ADAL" clId="{BAAF8A4B-3EFE-442B-9C86-F995E429D1A1}" dt="2025-03-10T03:41:17.557" v="78" actId="478"/>
            <ac:spMkLst>
              <pc:docMk/>
              <pc:sldMasterMk cId="0" sldId="2147483648"/>
              <pc:sldLayoutMk cId="150540284" sldId="2147483676"/>
              <ac:spMk id="26" creationId="{D779C84F-8EF4-3421-FF4F-42BC7A40CA40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1:39.422" v="86" actId="14100"/>
          <pc:sldLayoutMkLst>
            <pc:docMk/>
            <pc:sldMasterMk cId="0" sldId="2147483648"/>
            <pc:sldLayoutMk cId="1007427702" sldId="2147483677"/>
          </pc:sldLayoutMkLst>
          <pc:spChg chg="add mod">
            <ac:chgData name="Yuanhang Yao" userId="fbd8fcc3-4ede-4902-84ec-22c70022bdad" providerId="ADAL" clId="{BAAF8A4B-3EFE-442B-9C86-F995E429D1A1}" dt="2025-03-10T03:41:39.422" v="86" actId="14100"/>
            <ac:spMkLst>
              <pc:docMk/>
              <pc:sldMasterMk cId="0" sldId="2147483648"/>
              <pc:sldLayoutMk cId="1007427702" sldId="2147483677"/>
              <ac:spMk id="4" creationId="{6AD37751-87A6-2102-5FE0-13CF0475375A}"/>
            </ac:spMkLst>
          </pc:spChg>
          <pc:spChg chg="del">
            <ac:chgData name="Yuanhang Yao" userId="fbd8fcc3-4ede-4902-84ec-22c70022bdad" providerId="ADAL" clId="{BAAF8A4B-3EFE-442B-9C86-F995E429D1A1}" dt="2025-03-10T03:41:27.495" v="82" actId="478"/>
            <ac:spMkLst>
              <pc:docMk/>
              <pc:sldMasterMk cId="0" sldId="2147483648"/>
              <pc:sldLayoutMk cId="1007427702" sldId="2147483677"/>
              <ac:spMk id="8" creationId="{7FF0220E-48F8-B4D9-19DE-7B457C3C221C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4:03:05.847" v="185" actId="14100"/>
          <pc:sldLayoutMkLst>
            <pc:docMk/>
            <pc:sldMasterMk cId="0" sldId="2147483648"/>
            <pc:sldLayoutMk cId="369408507" sldId="2147483678"/>
          </pc:sldLayoutMkLst>
          <pc:spChg chg="mod">
            <ac:chgData name="Yuanhang Yao" userId="fbd8fcc3-4ede-4902-84ec-22c70022bdad" providerId="ADAL" clId="{BAAF8A4B-3EFE-442B-9C86-F995E429D1A1}" dt="2025-03-10T04:03:05.847" v="185" actId="14100"/>
            <ac:spMkLst>
              <pc:docMk/>
              <pc:sldMasterMk cId="0" sldId="2147483648"/>
              <pc:sldLayoutMk cId="369408507" sldId="2147483678"/>
              <ac:spMk id="2" creationId="{FAF3BB49-A328-F121-7F27-DEB7C3CC2B0F}"/>
            </ac:spMkLst>
          </pc:spChg>
          <pc:spChg chg="add mod ord">
            <ac:chgData name="Yuanhang Yao" userId="fbd8fcc3-4ede-4902-84ec-22c70022bdad" providerId="ADAL" clId="{BAAF8A4B-3EFE-442B-9C86-F995E429D1A1}" dt="2025-03-10T04:03:02.955" v="184" actId="14100"/>
            <ac:spMkLst>
              <pc:docMk/>
              <pc:sldMasterMk cId="0" sldId="2147483648"/>
              <pc:sldLayoutMk cId="369408507" sldId="2147483678"/>
              <ac:spMk id="7" creationId="{736A5C8C-1C5F-8F3C-7273-ECFA26869FC1}"/>
            </ac:spMkLst>
          </pc:spChg>
          <pc:spChg chg="del mod">
            <ac:chgData name="Yuanhang Yao" userId="fbd8fcc3-4ede-4902-84ec-22c70022bdad" providerId="ADAL" clId="{BAAF8A4B-3EFE-442B-9C86-F995E429D1A1}" dt="2025-03-10T03:43:02.709" v="88" actId="478"/>
            <ac:spMkLst>
              <pc:docMk/>
              <pc:sldMasterMk cId="0" sldId="2147483648"/>
              <pc:sldLayoutMk cId="369408507" sldId="2147483678"/>
              <ac:spMk id="8" creationId="{747AED59-1A26-9C13-8482-7857E7DEFE52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3:33.421" v="98" actId="14100"/>
          <pc:sldLayoutMkLst>
            <pc:docMk/>
            <pc:sldMasterMk cId="0" sldId="2147483648"/>
            <pc:sldLayoutMk cId="3566484376" sldId="2147483679"/>
          </pc:sldLayoutMkLst>
          <pc:spChg chg="add mod">
            <ac:chgData name="Yuanhang Yao" userId="fbd8fcc3-4ede-4902-84ec-22c70022bdad" providerId="ADAL" clId="{BAAF8A4B-3EFE-442B-9C86-F995E429D1A1}" dt="2025-03-10T03:43:33.421" v="98" actId="14100"/>
            <ac:spMkLst>
              <pc:docMk/>
              <pc:sldMasterMk cId="0" sldId="2147483648"/>
              <pc:sldLayoutMk cId="3566484376" sldId="2147483679"/>
              <ac:spMk id="5" creationId="{588022B9-94F3-E71A-0D00-132BBF9A0CA7}"/>
            </ac:spMkLst>
          </pc:spChg>
          <pc:spChg chg="del">
            <ac:chgData name="Yuanhang Yao" userId="fbd8fcc3-4ede-4902-84ec-22c70022bdad" providerId="ADAL" clId="{BAAF8A4B-3EFE-442B-9C86-F995E429D1A1}" dt="2025-03-10T03:43:24.212" v="94" actId="478"/>
            <ac:spMkLst>
              <pc:docMk/>
              <pc:sldMasterMk cId="0" sldId="2147483648"/>
              <pc:sldLayoutMk cId="3566484376" sldId="2147483679"/>
              <ac:spMk id="8" creationId="{747AED59-1A26-9C13-8482-7857E7DEFE52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3:42.726" v="102" actId="14100"/>
          <pc:sldLayoutMkLst>
            <pc:docMk/>
            <pc:sldMasterMk cId="0" sldId="2147483648"/>
            <pc:sldLayoutMk cId="2683211096" sldId="2147483680"/>
          </pc:sldLayoutMkLst>
          <pc:spChg chg="add mod">
            <ac:chgData name="Yuanhang Yao" userId="fbd8fcc3-4ede-4902-84ec-22c70022bdad" providerId="ADAL" clId="{BAAF8A4B-3EFE-442B-9C86-F995E429D1A1}" dt="2025-03-10T03:43:42.726" v="102" actId="14100"/>
            <ac:spMkLst>
              <pc:docMk/>
              <pc:sldMasterMk cId="0" sldId="2147483648"/>
              <pc:sldLayoutMk cId="2683211096" sldId="2147483680"/>
              <ac:spMk id="3" creationId="{BDB04DE6-EAC2-AC37-0397-9528F6C574F2}"/>
            </ac:spMkLst>
          </pc:spChg>
          <pc:spChg chg="del">
            <ac:chgData name="Yuanhang Yao" userId="fbd8fcc3-4ede-4902-84ec-22c70022bdad" providerId="ADAL" clId="{BAAF8A4B-3EFE-442B-9C86-F995E429D1A1}" dt="2025-03-10T03:43:36.622" v="99" actId="478"/>
            <ac:spMkLst>
              <pc:docMk/>
              <pc:sldMasterMk cId="0" sldId="2147483648"/>
              <pc:sldLayoutMk cId="2683211096" sldId="2147483680"/>
              <ac:spMk id="8" creationId="{747AED59-1A26-9C13-8482-7857E7DEFE52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3:57.753" v="107" actId="14100"/>
          <pc:sldLayoutMkLst>
            <pc:docMk/>
            <pc:sldMasterMk cId="0" sldId="2147483648"/>
            <pc:sldLayoutMk cId="3243713867" sldId="2147483681"/>
          </pc:sldLayoutMkLst>
          <pc:spChg chg="add mod">
            <ac:chgData name="Yuanhang Yao" userId="fbd8fcc3-4ede-4902-84ec-22c70022bdad" providerId="ADAL" clId="{BAAF8A4B-3EFE-442B-9C86-F995E429D1A1}" dt="2025-03-10T03:43:57.753" v="107" actId="14100"/>
            <ac:spMkLst>
              <pc:docMk/>
              <pc:sldMasterMk cId="0" sldId="2147483648"/>
              <pc:sldLayoutMk cId="3243713867" sldId="2147483681"/>
              <ac:spMk id="4" creationId="{A83DB3FE-F7D2-E449-4412-979DFDADDC86}"/>
            </ac:spMkLst>
          </pc:spChg>
          <pc:spChg chg="del">
            <ac:chgData name="Yuanhang Yao" userId="fbd8fcc3-4ede-4902-84ec-22c70022bdad" providerId="ADAL" clId="{BAAF8A4B-3EFE-442B-9C86-F995E429D1A1}" dt="2025-03-10T03:43:45.953" v="103" actId="478"/>
            <ac:spMkLst>
              <pc:docMk/>
              <pc:sldMasterMk cId="0" sldId="2147483648"/>
              <pc:sldLayoutMk cId="3243713867" sldId="2147483681"/>
              <ac:spMk id="8" creationId="{6E0D00CE-C191-6DE5-9D82-7EFB59BC37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10.094" v="112" actId="14100"/>
          <pc:sldLayoutMkLst>
            <pc:docMk/>
            <pc:sldMasterMk cId="0" sldId="2147483648"/>
            <pc:sldLayoutMk cId="3300740001" sldId="2147483682"/>
          </pc:sldLayoutMkLst>
          <pc:spChg chg="add mod">
            <ac:chgData name="Yuanhang Yao" userId="fbd8fcc3-4ede-4902-84ec-22c70022bdad" providerId="ADAL" clId="{BAAF8A4B-3EFE-442B-9C86-F995E429D1A1}" dt="2025-03-10T03:44:10.094" v="112" actId="14100"/>
            <ac:spMkLst>
              <pc:docMk/>
              <pc:sldMasterMk cId="0" sldId="2147483648"/>
              <pc:sldLayoutMk cId="3300740001" sldId="2147483682"/>
              <ac:spMk id="7" creationId="{9A29A789-F42A-CE01-5134-E27AA725CDBF}"/>
            </ac:spMkLst>
          </pc:spChg>
          <pc:spChg chg="del">
            <ac:chgData name="Yuanhang Yao" userId="fbd8fcc3-4ede-4902-84ec-22c70022bdad" providerId="ADAL" clId="{BAAF8A4B-3EFE-442B-9C86-F995E429D1A1}" dt="2025-03-10T03:44:01.112" v="108" actId="478"/>
            <ac:spMkLst>
              <pc:docMk/>
              <pc:sldMasterMk cId="0" sldId="2147483648"/>
              <pc:sldLayoutMk cId="3300740001" sldId="2147483682"/>
              <ac:spMk id="8" creationId="{C3D15418-1E32-0501-0E66-54FC2DD08E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18.810" v="115" actId="14100"/>
          <pc:sldLayoutMkLst>
            <pc:docMk/>
            <pc:sldMasterMk cId="0" sldId="2147483648"/>
            <pc:sldLayoutMk cId="1440830589" sldId="2147483683"/>
          </pc:sldLayoutMkLst>
          <pc:spChg chg="add mod">
            <ac:chgData name="Yuanhang Yao" userId="fbd8fcc3-4ede-4902-84ec-22c70022bdad" providerId="ADAL" clId="{BAAF8A4B-3EFE-442B-9C86-F995E429D1A1}" dt="2025-03-10T03:44:18.810" v="115" actId="14100"/>
            <ac:spMkLst>
              <pc:docMk/>
              <pc:sldMasterMk cId="0" sldId="2147483648"/>
              <pc:sldLayoutMk cId="1440830589" sldId="2147483683"/>
              <ac:spMk id="4" creationId="{E98E2102-73F7-E059-C739-47418EA880A4}"/>
            </ac:spMkLst>
          </pc:spChg>
          <pc:spChg chg="del">
            <ac:chgData name="Yuanhang Yao" userId="fbd8fcc3-4ede-4902-84ec-22c70022bdad" providerId="ADAL" clId="{BAAF8A4B-3EFE-442B-9C86-F995E429D1A1}" dt="2025-03-10T03:44:15.311" v="113" actId="478"/>
            <ac:spMkLst>
              <pc:docMk/>
              <pc:sldMasterMk cId="0" sldId="2147483648"/>
              <pc:sldLayoutMk cId="1440830589" sldId="2147483683"/>
              <ac:spMk id="8" creationId="{C3D15418-1E32-0501-0E66-54FC2DD08E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32.993" v="120" actId="14100"/>
          <pc:sldLayoutMkLst>
            <pc:docMk/>
            <pc:sldMasterMk cId="0" sldId="2147483648"/>
            <pc:sldLayoutMk cId="3524722207" sldId="2147483684"/>
          </pc:sldLayoutMkLst>
          <pc:spChg chg="add mod">
            <ac:chgData name="Yuanhang Yao" userId="fbd8fcc3-4ede-4902-84ec-22c70022bdad" providerId="ADAL" clId="{BAAF8A4B-3EFE-442B-9C86-F995E429D1A1}" dt="2025-03-10T03:44:32.993" v="120" actId="14100"/>
            <ac:spMkLst>
              <pc:docMk/>
              <pc:sldMasterMk cId="0" sldId="2147483648"/>
              <pc:sldLayoutMk cId="3524722207" sldId="2147483684"/>
              <ac:spMk id="4" creationId="{3F37715F-06AC-F5A6-12CE-84D44B400AD6}"/>
            </ac:spMkLst>
          </pc:spChg>
          <pc:spChg chg="del">
            <ac:chgData name="Yuanhang Yao" userId="fbd8fcc3-4ede-4902-84ec-22c70022bdad" providerId="ADAL" clId="{BAAF8A4B-3EFE-442B-9C86-F995E429D1A1}" dt="2025-03-10T03:44:22.508" v="116" actId="478"/>
            <ac:spMkLst>
              <pc:docMk/>
              <pc:sldMasterMk cId="0" sldId="2147483648"/>
              <pc:sldLayoutMk cId="3524722207" sldId="2147483684"/>
              <ac:spMk id="8" creationId="{C3D15418-1E32-0501-0E66-54FC2DD08E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56.666" v="125" actId="14100"/>
          <pc:sldLayoutMkLst>
            <pc:docMk/>
            <pc:sldMasterMk cId="0" sldId="2147483648"/>
            <pc:sldLayoutMk cId="1106498779" sldId="2147483685"/>
          </pc:sldLayoutMkLst>
          <pc:spChg chg="add mod">
            <ac:chgData name="Yuanhang Yao" userId="fbd8fcc3-4ede-4902-84ec-22c70022bdad" providerId="ADAL" clId="{BAAF8A4B-3EFE-442B-9C86-F995E429D1A1}" dt="2025-03-10T03:44:56.666" v="125" actId="14100"/>
            <ac:spMkLst>
              <pc:docMk/>
              <pc:sldMasterMk cId="0" sldId="2147483648"/>
              <pc:sldLayoutMk cId="1106498779" sldId="2147483685"/>
              <ac:spMk id="6" creationId="{408C7461-314A-7430-6CA4-63A01F73BA43}"/>
            </ac:spMkLst>
          </pc:spChg>
          <pc:spChg chg="del">
            <ac:chgData name="Yuanhang Yao" userId="fbd8fcc3-4ede-4902-84ec-22c70022bdad" providerId="ADAL" clId="{BAAF8A4B-3EFE-442B-9C86-F995E429D1A1}" dt="2025-03-10T03:44:38.884" v="121" actId="478"/>
            <ac:spMkLst>
              <pc:docMk/>
              <pc:sldMasterMk cId="0" sldId="2147483648"/>
              <pc:sldLayoutMk cId="1106498779" sldId="2147483685"/>
              <ac:spMk id="8" creationId="{C1897688-419F-6EB2-5CC1-DC14924E5FC3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5:51.885" v="129" actId="14100"/>
          <pc:sldLayoutMkLst>
            <pc:docMk/>
            <pc:sldMasterMk cId="0" sldId="2147483648"/>
            <pc:sldLayoutMk cId="1715890625" sldId="2147483686"/>
          </pc:sldLayoutMkLst>
          <pc:spChg chg="add mod">
            <ac:chgData name="Yuanhang Yao" userId="fbd8fcc3-4ede-4902-84ec-22c70022bdad" providerId="ADAL" clId="{BAAF8A4B-3EFE-442B-9C86-F995E429D1A1}" dt="2025-03-10T03:45:51.885" v="129" actId="14100"/>
            <ac:spMkLst>
              <pc:docMk/>
              <pc:sldMasterMk cId="0" sldId="2147483648"/>
              <pc:sldLayoutMk cId="1715890625" sldId="2147483686"/>
              <ac:spMk id="3" creationId="{A1E571DC-86DF-2230-52AD-9440B5CB4DB4}"/>
            </ac:spMkLst>
          </pc:spChg>
          <pc:spChg chg="del">
            <ac:chgData name="Yuanhang Yao" userId="fbd8fcc3-4ede-4902-84ec-22c70022bdad" providerId="ADAL" clId="{BAAF8A4B-3EFE-442B-9C86-F995E429D1A1}" dt="2025-03-10T03:45:41.650" v="126" actId="478"/>
            <ac:spMkLst>
              <pc:docMk/>
              <pc:sldMasterMk cId="0" sldId="2147483648"/>
              <pc:sldLayoutMk cId="1715890625" sldId="2147483686"/>
              <ac:spMk id="8" creationId="{8BAC3300-BF12-B200-9F06-8D5AC45CB7EF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6:01.104" v="132" actId="14100"/>
          <pc:sldLayoutMkLst>
            <pc:docMk/>
            <pc:sldMasterMk cId="0" sldId="2147483648"/>
            <pc:sldLayoutMk cId="2245109382" sldId="2147483687"/>
          </pc:sldLayoutMkLst>
          <pc:spChg chg="add mod">
            <ac:chgData name="Yuanhang Yao" userId="fbd8fcc3-4ede-4902-84ec-22c70022bdad" providerId="ADAL" clId="{BAAF8A4B-3EFE-442B-9C86-F995E429D1A1}" dt="2025-03-10T03:46:01.104" v="132" actId="14100"/>
            <ac:spMkLst>
              <pc:docMk/>
              <pc:sldMasterMk cId="0" sldId="2147483648"/>
              <pc:sldLayoutMk cId="2245109382" sldId="2147483687"/>
              <ac:spMk id="7" creationId="{81C9BBE1-F163-BFCA-3F62-3189A30FA7B6}"/>
            </ac:spMkLst>
          </pc:spChg>
          <pc:spChg chg="del">
            <ac:chgData name="Yuanhang Yao" userId="fbd8fcc3-4ede-4902-84ec-22c70022bdad" providerId="ADAL" clId="{BAAF8A4B-3EFE-442B-9C86-F995E429D1A1}" dt="2025-03-10T03:45:56.680" v="130" actId="478"/>
            <ac:spMkLst>
              <pc:docMk/>
              <pc:sldMasterMk cId="0" sldId="2147483648"/>
              <pc:sldLayoutMk cId="2245109382" sldId="2147483687"/>
              <ac:spMk id="8" creationId="{83F7B03F-5EDA-605B-1A2E-F48896E48939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13.047" v="135" actId="12"/>
          <pc:sldLayoutMkLst>
            <pc:docMk/>
            <pc:sldMasterMk cId="0" sldId="2147483648"/>
            <pc:sldLayoutMk cId="854796725" sldId="2147483695"/>
          </pc:sldLayoutMkLst>
          <pc:spChg chg="mod">
            <ac:chgData name="Yuanhang Yao" userId="fbd8fcc3-4ede-4902-84ec-22c70022bdad" providerId="ADAL" clId="{BAAF8A4B-3EFE-442B-9C86-F995E429D1A1}" dt="2025-03-10T03:46:13.047" v="135" actId="12"/>
            <ac:spMkLst>
              <pc:docMk/>
              <pc:sldMasterMk cId="0" sldId="2147483648"/>
              <pc:sldLayoutMk cId="854796725" sldId="2147483695"/>
              <ac:spMk id="9" creationId="{84DC103C-4E45-07FA-2734-5BAE2624DC48}"/>
            </ac:spMkLst>
          </pc:spChg>
          <pc:spChg chg="mod">
            <ac:chgData name="Yuanhang Yao" userId="fbd8fcc3-4ede-4902-84ec-22c70022bdad" providerId="ADAL" clId="{BAAF8A4B-3EFE-442B-9C86-F995E429D1A1}" dt="2025-03-10T03:46:13.047" v="135" actId="12"/>
            <ac:spMkLst>
              <pc:docMk/>
              <pc:sldMasterMk cId="0" sldId="2147483648"/>
              <pc:sldLayoutMk cId="854796725" sldId="2147483695"/>
              <ac:spMk id="11" creationId="{288F1ED9-CE64-0191-F909-FDC002A7456F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20.498" v="138" actId="12"/>
          <pc:sldLayoutMkLst>
            <pc:docMk/>
            <pc:sldMasterMk cId="0" sldId="2147483648"/>
            <pc:sldLayoutMk cId="1626089341" sldId="2147483696"/>
          </pc:sldLayoutMkLst>
          <pc:spChg chg="mod">
            <ac:chgData name="Yuanhang Yao" userId="fbd8fcc3-4ede-4902-84ec-22c70022bdad" providerId="ADAL" clId="{BAAF8A4B-3EFE-442B-9C86-F995E429D1A1}" dt="2025-03-10T03:46:20.498" v="138" actId="12"/>
            <ac:spMkLst>
              <pc:docMk/>
              <pc:sldMasterMk cId="0" sldId="2147483648"/>
              <pc:sldLayoutMk cId="1626089341" sldId="2147483696"/>
              <ac:spMk id="11" creationId="{F86E5640-DE07-46FE-2EFB-FCD8C5238DC9}"/>
            </ac:spMkLst>
          </pc:spChg>
          <pc:spChg chg="mod">
            <ac:chgData name="Yuanhang Yao" userId="fbd8fcc3-4ede-4902-84ec-22c70022bdad" providerId="ADAL" clId="{BAAF8A4B-3EFE-442B-9C86-F995E429D1A1}" dt="2025-03-10T03:46:20.498" v="138" actId="12"/>
            <ac:spMkLst>
              <pc:docMk/>
              <pc:sldMasterMk cId="0" sldId="2147483648"/>
              <pc:sldLayoutMk cId="1626089341" sldId="2147483696"/>
              <ac:spMk id="13" creationId="{20D5795C-6228-AA6F-1CF7-AD7010686BC6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7:04.890" v="150" actId="12"/>
          <pc:sldLayoutMkLst>
            <pc:docMk/>
            <pc:sldMasterMk cId="0" sldId="2147483648"/>
            <pc:sldLayoutMk cId="3848848947" sldId="2147483699"/>
          </pc:sldLayoutMkLst>
          <pc:spChg chg="mod">
            <ac:chgData name="Yuanhang Yao" userId="fbd8fcc3-4ede-4902-84ec-22c70022bdad" providerId="ADAL" clId="{BAAF8A4B-3EFE-442B-9C86-F995E429D1A1}" dt="2025-03-10T03:47:04.890" v="150" actId="12"/>
            <ac:spMkLst>
              <pc:docMk/>
              <pc:sldMasterMk cId="0" sldId="2147483648"/>
              <pc:sldLayoutMk cId="3848848947" sldId="2147483699"/>
              <ac:spMk id="3" creationId="{2F3B20A8-A604-C977-02C0-083BA8663484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29.075" v="140" actId="404"/>
          <pc:sldLayoutMkLst>
            <pc:docMk/>
            <pc:sldMasterMk cId="0" sldId="2147483648"/>
            <pc:sldLayoutMk cId="784800036" sldId="2147483701"/>
          </pc:sldLayoutMkLst>
          <pc:spChg chg="mod">
            <ac:chgData name="Yuanhang Yao" userId="fbd8fcc3-4ede-4902-84ec-22c70022bdad" providerId="ADAL" clId="{BAAF8A4B-3EFE-442B-9C86-F995E429D1A1}" dt="2025-03-10T03:46:29.075" v="140" actId="404"/>
            <ac:spMkLst>
              <pc:docMk/>
              <pc:sldMasterMk cId="0" sldId="2147483648"/>
              <pc:sldLayoutMk cId="784800036" sldId="2147483701"/>
              <ac:spMk id="8" creationId="{C7E1FCC9-2D1D-9C6B-8C9A-E3D0A77DBEF0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37.310" v="144" actId="404"/>
          <pc:sldLayoutMkLst>
            <pc:docMk/>
            <pc:sldMasterMk cId="0" sldId="2147483648"/>
            <pc:sldLayoutMk cId="3191022383" sldId="2147483702"/>
          </pc:sldLayoutMkLst>
          <pc:spChg chg="mod">
            <ac:chgData name="Yuanhang Yao" userId="fbd8fcc3-4ede-4902-84ec-22c70022bdad" providerId="ADAL" clId="{BAAF8A4B-3EFE-442B-9C86-F995E429D1A1}" dt="2025-03-10T03:46:37.310" v="144" actId="404"/>
            <ac:spMkLst>
              <pc:docMk/>
              <pc:sldMasterMk cId="0" sldId="2147483648"/>
              <pc:sldLayoutMk cId="3191022383" sldId="2147483702"/>
              <ac:spMk id="7" creationId="{053FFEDA-E57B-DF13-2394-A1514E15F85A}"/>
            </ac:spMkLst>
          </pc:spChg>
        </pc:sldLayoutChg>
        <pc:sldLayoutChg chg="modSp mod">
          <pc:chgData name="Yuanhang Yao" userId="fbd8fcc3-4ede-4902-84ec-22c70022bdad" providerId="ADAL" clId="{BAAF8A4B-3EFE-442B-9C86-F995E429D1A1}" dt="2025-03-10T03:47:28.750" v="153" actId="12789"/>
          <pc:sldLayoutMkLst>
            <pc:docMk/>
            <pc:sldMasterMk cId="0" sldId="2147483648"/>
            <pc:sldLayoutMk cId="3671749232" sldId="2147483762"/>
          </pc:sldLayoutMkLst>
          <pc:spChg chg="mod">
            <ac:chgData name="Yuanhang Yao" userId="fbd8fcc3-4ede-4902-84ec-22c70022bdad" providerId="ADAL" clId="{BAAF8A4B-3EFE-442B-9C86-F995E429D1A1}" dt="2025-03-10T03:47:28.750" v="153" actId="12789"/>
            <ac:spMkLst>
              <pc:docMk/>
              <pc:sldMasterMk cId="0" sldId="2147483648"/>
              <pc:sldLayoutMk cId="3671749232" sldId="2147483762"/>
              <ac:spMk id="7" creationId="{3575A47E-66DF-0DFE-6068-FCE75A83C7A8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38:09.026" v="2" actId="404"/>
          <pc:sldLayoutMkLst>
            <pc:docMk/>
            <pc:sldMasterMk cId="0" sldId="2147483648"/>
            <pc:sldLayoutMk cId="1171354504" sldId="2147483763"/>
          </pc:sldLayoutMkLst>
          <pc:spChg chg="mod">
            <ac:chgData name="Yuanhang Yao" userId="fbd8fcc3-4ede-4902-84ec-22c70022bdad" providerId="ADAL" clId="{BAAF8A4B-3EFE-442B-9C86-F995E429D1A1}" dt="2025-03-10T03:38:09.026" v="2" actId="404"/>
            <ac:spMkLst>
              <pc:docMk/>
              <pc:sldMasterMk cId="0" sldId="2147483648"/>
              <pc:sldLayoutMk cId="1171354504" sldId="2147483763"/>
              <ac:spMk id="23" creationId="{86F79B09-7D88-8381-B406-AFD71843F9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5/9/2025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4D56CB-7729-4F9B-B383-5D5EDD1C4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39E53A78-6591-EEDA-1DFD-F106ECC5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031AA0C-A2A7-B56D-9661-B2A56DD37D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C113ED2-FAFE-A686-C43C-7C104C28E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580C5C3-0FF4-BA92-445D-48CC4C54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B71EF6-F4ED-6CD6-E0C2-EAB75D0F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24268F0-A8A4-E399-5FC5-6384B8BD9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C4EA9-78A7-EDEB-A4B1-0E44AB22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ACCD3CEE-6646-969D-7160-69226A1B7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693E4553-C52A-1094-51E7-50535E76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9C42F7F-708C-263A-B3B6-00E85FDE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2D9E626-EA86-5127-0C73-7BCA5CC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:a16="http://schemas.microsoft.com/office/drawing/2014/main" id="{E36196F9-2EDE-D6C7-C18F-0CA6607F6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8FE1527-C73A-10FD-DC23-1B90C0C2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06E1E0-F3DA-894A-2D3C-A22A4814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37B66F-8A88-B401-B56A-B1819D1B7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8B4A883-7D2B-B3A4-E71C-97A5282E4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33DD5763-4396-FB3F-84CF-397FE27E1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79FFE37C-246F-C521-201C-7A3929C7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D9D30-3DEA-8443-E734-46EB19A66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FF138E9-CABA-E863-0725-2AF946DD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0BBEF3D7-DB5B-7581-44D1-A96990F4C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:a16="http://schemas.microsoft.com/office/drawing/2014/main" id="{AA1200B2-C1B6-992C-FCB0-92D95EFE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37E9B1-B103-4DC6-4C5C-CBAE64410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CE39DDF-DFF5-AB6F-F487-951C570F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11A17-6EB4-B345-9C96-E6F438C8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3B3BEDEF-57A1-D087-1E15-6B0456EC5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0E338B6-58A3-91A4-F5EB-CD40D614F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D26084-EDDC-61FF-5474-7DF349CC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184A5B9-E2EB-CB8F-9FCE-B435678B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BEF628E3-8F76-0E9D-3DEE-A459731E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46F423E-A433-4DDE-A3C0-3165FE754F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5F1C151-830E-3940-1AE4-FB8D2BD6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19F9CAC-9EAC-C1A6-0F7E-3F8E87DF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173937D-CDC9-73E6-6B3E-2447EC17A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BC384E9-DFB8-C4B8-FD41-571F33CD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832F4-CE37-2BF9-DDF5-11B7ABE0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7DBA236D-4EBB-E514-DF68-7891C120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191311-3AF4-ADF9-7C92-3ED08ED5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D7C5B45-BE42-B3FC-6515-F1F37CCC2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274252EB-C02E-C37B-E2A2-ABBFED74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66E27A39-E979-7436-99F0-9EE45FC8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ACA57297-62CA-9D0A-0CFD-396A7514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389D975E-EBA4-68ED-C38F-B40A2C9DC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9702558A-53E4-8EAB-6E0F-09871DB4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9D4F1C-0061-C3CC-D460-24FDA6B8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E74AEB5-27F7-D3F7-353D-F0C293E2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038BAB3B-0C8B-44FB-985D-D01959AF8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F32ACEC3-9042-9CA8-6E03-E51EC9B0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406346C-7029-3258-5052-CEF732EA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525127B-EAD0-C6C2-5539-A82B684A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0AD2D883-EB46-4708-231E-8E06FFCC0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CE92327-3D7D-91A2-CBCF-20D78488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2328280-7591-87BA-48BC-57154E8F9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2E09B4-079D-3AC2-569B-351AC77F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67A2B41B-7B73-7F7C-BDE4-B64E367EF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ECD5DF8A-9681-079A-0E04-84852AD0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26C698D-FB25-B1C4-B155-8945F760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DCB0DA2-1A73-EDEF-65E1-746EFDD2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  <p:transition spd="slow">
    <p:push dir="u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B09EC07-8CA4-4E29-5495-97F9FF909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7907203D-D192-301A-C181-9D4573A85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C631F856-0C45-8546-C095-0C0B6F379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924F2AA6-5AE1-A2E0-1742-8C420548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4FEF3EBE-C792-9A19-4F3A-11F8E8521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2DD04BE-0EC2-B435-EC39-F70F0B4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C7346FF1-1F4E-6102-72E8-B661677D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281C9290-51EF-B467-0F94-917BE4AB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8A0EC4-4B8F-427F-7E90-7A7BCDFF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7710114B-0C3A-98B0-CCBD-1242ACA3F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F1B5886-DB08-F251-544B-FA1B14D5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0BA04B21-2519-6018-CD0C-897EC7ACF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4774B974-C60E-962D-A2BF-A8D91844B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ED7D40-86A1-ABCA-9230-F31126FB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644CC40D-4D0B-8820-3E77-FF38C10EF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F876AF74-00A8-A58C-C900-156CB37E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B97416E4-EDCD-B6B0-871B-59B52393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:a16="http://schemas.microsoft.com/office/drawing/2014/main" id="{E2D01E03-0AE5-38F7-B2E7-A561D2D8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6DBF5FB-1D7F-AA76-089E-78475F22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:a16="http://schemas.microsoft.com/office/drawing/2014/main" id="{44A1C6DB-DBF1-64FE-805A-746B1CA7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D9CC7D7-743B-85D5-5C99-E91249AF7E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3A19901-5D82-7B65-7782-E6852337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8F412048-B308-2DFC-686A-6DA382617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A419E24-8272-CD51-84D8-E7CA5E6F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FC750F5C-AF95-4BA8-1FF7-DF14E1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B19805-760B-FC22-27FF-2642CF68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16723D4D-CE24-1BFA-381F-67A51CF4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DD86B10-8265-2F8F-A1C8-E1C52EB8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EDA9D06-9457-35FD-607C-E7105181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7A021801-1E66-C93E-CA81-2F4A5B6D0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E776DA-FCE8-B4E5-0C47-C09678BF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850E7C7-C469-6C82-35B3-A4D50FA38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BDD13537-C329-9582-A499-5B198F35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7FA8BD1-9A20-5381-CC5C-A27497B1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CD0DE49-3A7C-EE4C-61A3-FAF4F1B2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67B11D7-CD08-FAED-9296-48002523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50CF2599-B950-2167-E974-CC7481C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9F1C76D-67DE-DFCB-797B-209A9222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2D7E2290-C841-FA30-B540-94E323C37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8CB2567-FE22-5916-E6EE-BF2E420C8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61982EF-A562-8BFF-583D-EB011D564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697E7E97-2AF1-DCEF-1577-E6BB3BF3A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9317DCD-DD5B-9395-5430-ADD837B16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FD993BD8-30E5-EFEA-32A5-68475D04F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AA84551-1089-1E65-5C17-6F400C1EA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  <p:transition spd="slow">
    <p:push dir="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DC08D2B-BE98-2387-126D-01CA1E351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DB9B957-9A7F-6030-9FD9-7190608C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30A39C3-B004-B36E-236D-BDD46BB5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C16C57F0-678F-7C1D-45CA-3A0EEF6DA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  <p:transition spd="slow">
    <p:push dir="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9731B2A6-3038-F565-C577-E69DD5BC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67BA275-E7E6-7053-A026-EB387262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F446589-4583-8647-CFA5-49008F0B9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B5B742C4-F546-E27E-53EA-AC608C08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  <p:transition spd="slow">
    <p:push dir="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2F4F436-2885-E919-59D1-9F4B7246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19B02536-A5B7-CFE8-D253-CC3FCA17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99ACFEDC-62BE-1738-94DB-A9A84742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C3F2215-0CD2-E69F-A2BD-8DFCDB37B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481F23A8-0C6F-3F32-0B98-06736333D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C56C0F3-A0B5-A7A6-A072-97B2A572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D199749-F152-56FE-4504-73DF7E15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95BDD05D-8B5F-8B0A-B47B-E97C0D38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9458B26-18DF-0F22-F73B-FBF0117A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9454459-F726-2777-3904-98ED4301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AFF45CF-7D31-04CD-2EDB-8FBEADAE8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7EC0A88E-95E4-54C0-4C7B-90A8A6AD7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  <p:transition spd="slow">
    <p:push dir="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093A1E9-14E7-F1BD-8AD3-0926AC48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082F9D-17F7-A6A3-6F59-395DBD04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635C57-C6B6-95FF-FF70-8E4EC72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64C0BF67-AD24-8BA3-7BFE-4FC4B3109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6436228-797E-53A8-A7F9-52AD1B8E0F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13429-7FDC-7187-2143-8A9EEDD8A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4876CF-E930-1022-BFB1-831273576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63CC7-EA2E-97AB-5E20-B44890F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A88D6-0F39-DB96-BA62-7586959D1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3202E-A252-90D1-ED83-5D7FB9C4F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B2E8D-ECD5-FF51-A5CA-5FB0750D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E33DCB4-EBE4-F9F4-40E1-A1109F436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D37B0-DB36-8B46-3EE5-848EE070F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9AE85A-7CA3-CA3E-CAC1-2D64B468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  <p:transition spd="slow">
    <p:push dir="u"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88041669-6793-077D-9837-4A969A82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AC3F6980-A0AE-0D20-BB5F-49A00220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02937DA2-B26D-43F5-EA04-BE9925EF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EBDA1D10-E930-CB39-86A5-FA42DB42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3E8DDA7-6F09-A45D-D2CD-D785473E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:a16="http://schemas.microsoft.com/office/drawing/2014/main" id="{67B1242D-E100-7A0B-1A2F-727DD993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3D4B49A-33A3-4552-3BC7-AFEDF4F5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39B139C-807D-C305-EDA8-691E0DFB6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699D7479-A95C-B9AB-8F14-BDAE9D99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6AD101D-8188-88D0-9B81-9437DD5E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48622B-2A3E-B519-D517-B1227723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0B9E09DF-714D-90DF-B3AD-44EABE33E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298429-8DA5-BFFD-51EB-A90E073B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C3643E2-FB9D-A282-05D4-4ADCA28D3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1D24C1E-2499-ECF1-B8DF-E0B4343EA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B0AE408-95C0-A98F-93FE-469A71B6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  <p:transition spd="slow">
    <p:push dir="u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74BB1-A215-A0A5-E737-8BCC4B63B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EBEFF781-B473-6F4A-B48E-4BDDBDA22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949D4-4863-4EB4-07B7-1DE490BE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66188E6-7A98-AC66-FEEF-2258A532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  <p:transition spd="slow">
    <p:push dir="u"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3E5FC2-5685-46E9-2717-E0629E608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526560E-0081-7213-2B8C-2BEC157A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A8E9E-14B4-DCD2-5039-79CFB3442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BFDC890-4416-3434-05AF-08ECA9FC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  <p:transition spd="slow">
    <p:push dir="u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D384D22-7069-5A9F-31CA-EEDEA8AA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AE04790-7C0A-5078-4BBB-C4DBA5633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111550E-DD6C-68D9-796D-CC69B24BB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29EB5C97-94A5-1E7B-8EEE-F0194617F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37AA86A7-00D3-E74F-78A0-15D0D5E6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BF3A7D-5E07-57E7-65BD-0684EBF6B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C52BC5-949D-F72A-1862-B4C2DF8AD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4EF6841-D3F8-5018-9386-312A1A88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DEA9FFE-FE2C-A2CF-6A54-6A11FD045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F3191B1-5F85-BFE9-41AB-CC31EB42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AFCBF-0E31-230A-60F4-103AA780A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15B40AB6-F47D-71EB-5487-2535D533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80F52-3352-D5BD-BC6D-2567B22B1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93C49F-06BF-DE6C-456D-E415925B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792B4B1-A255-634B-7113-0BE8BAE88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E17EB6F-9BB3-4A94-402E-FAD02B2C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5C09CFD-5DB4-D507-3AC9-437BB1B6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3D77659E-88C7-E969-8E1D-2B9E7B0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0F3AF08-58B8-1240-DC7F-D213996B2A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E8E679-660F-5B58-91D7-9E0CDF0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587E180-57E3-C8FA-E365-AB365B7F4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F644D-1D4F-6486-A506-5B5A7BE4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55A9F5C-6C2B-B9A0-9DF2-D4B82FBE6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B928C87-B3CE-A38B-38D7-B0948D3E4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1F867251-402A-C2DE-7D05-B8E48B7E7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  <p:transition spd="slow">
    <p:push dir="u"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03AB0DEF-0DAF-10A0-D371-A2D5CFF3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E00B65A-4DD3-A66E-7B7D-B1480BCB5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69C3029D-7FB9-5E45-82D3-D6A8844A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1498E0-4720-9D5C-04B8-B5A8136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  <p:transition spd="slow">
    <p:push dir="u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ED3CEBA7-0265-2989-2EC6-ED2043F33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5533D8-30B7-6701-E92E-C0BA672D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35F9418-7400-2BD9-AE41-597ECEA3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C0743258-BC4B-50FD-71BE-9D97DF0A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  <p:transition spd="slow">
    <p:push dir="u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495CF4B-5A18-C9CB-401F-E668B73D1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3A58E7B-24DB-5995-5E8D-E19B88CD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7AEF2BAC-C579-9EFD-2089-8AAF5C6A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5D70562F-DEEF-5606-F5E8-63AEA8B6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  <p:transition spd="slow">
    <p:push dir="u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495DF-573A-3AAB-5854-8A0949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D49C3F5-81F6-6E72-50FF-8F3AEFA1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EEEF2-460E-B70B-6230-10A7994E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C4E3626D-71B6-6652-8FE1-40921DF0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  <p:transition spd="slow">
    <p:push dir="u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516C1398-A7AF-C02F-934D-C37C5E987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38EA50-6705-E42C-3897-B0D76FAA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F1543-7A6B-249C-1650-3EFEB63C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BBAD9B21-7393-1499-E59D-EA109D80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  <p:transition spd="slow">
    <p:push dir="u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CC5A7648-D01A-875E-E9BB-ED5949D4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1B0960E-E397-9136-EE2E-F2595BA18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9DDA4E8-D382-3D12-576D-43FB555E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  <p:transition spd="slow">
    <p:push dir="u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  <p:transition spd="slow">
    <p:push dir="u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0322356F-D701-4C42-BB8B-523069A7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841F2B-D332-09D0-EBCB-48E8FBC6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024EB45-DF26-BF12-BFEF-CA485F4D9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1D17E64-4E73-BCCA-9364-C59A3D22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  <p:transition spd="slow">
    <p:push dir="u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978EDC5-9ECC-A0CA-79B2-E1099D05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CC0BF8E-63A7-7E59-17B3-46BB432D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7C16A068-4B31-D509-6638-F057A8F5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ED2C66E4-77A5-559A-C4D6-22E169AE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  <p:transition spd="slow">
    <p:push dir="u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DE042-7AE4-75AA-1CFC-25903005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955153-AC29-8EA8-DE1E-EF143A12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BF393-915A-6526-812F-61956DD2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36817505-F187-6307-3AA7-E8701992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C403ECD-0E61-4F10-7162-E98E5D2C68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5FF0307-7223-2A57-49F7-205DFC3C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AB33DB86-5F38-0CF7-F613-511E8B1B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297F7B8-C42C-1B4A-C596-DA900418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CDB4C82-C1F2-7A31-B0C0-EC7A16E86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03B5295-1DAD-F67E-A9D1-1EDDEDAE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C681F86B-1EB2-1ABD-11BE-7405C317D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  <p:transition spd="slow">
    <p:push dir="u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7C2CB355-42E5-6CAD-CDA4-04E8698C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7F51CA23-0DF4-94C6-A295-9A6ED5AA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78973DDC-FE45-271D-D333-1265C63D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98BB5E17-8DB4-2B6A-4A48-E57456A3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:a16="http://schemas.microsoft.com/office/drawing/2014/main" id="{590E6AF1-4025-C539-6638-597177D00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:a16="http://schemas.microsoft.com/office/drawing/2014/main" id="{0F266249-25B1-EF53-33EB-FA594F7F68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917FF65-0254-002E-D43D-FF8B5E60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D6108ED-5598-D9CD-3F7C-E35B4C8BB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EB73BE-3F32-B696-CCF3-3120CC02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7A3C520-412F-3B3C-3DD2-BA1FA9970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9367659-61EC-44B3-A73E-47A6D3C1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14EDCCCA-96A0-0D33-9C7F-224DCB3D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C55E30B-D458-A8B6-11AB-5FAEA926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1D1A457-4F77-6BE6-3713-4638E83D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5/9/2025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FD138C57-8E3B-4697-92F8-0ED9B71F7E17}" type="datetime1">
              <a:rPr lang="en-US" smtClean="0"/>
              <a:pPr/>
              <a:t>5/9/2025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2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achikohlii/Unleashed-Sentiment-Analysis-For-Consumer-Electronics.gi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872E-D8F0-BF64-FC5F-317F5A47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076" y="555242"/>
            <a:ext cx="5824186" cy="3987799"/>
          </a:xfrm>
        </p:spPr>
        <p:txBody>
          <a:bodyPr/>
          <a:lstStyle/>
          <a:p>
            <a:r>
              <a:rPr lang="en-US" dirty="0"/>
              <a:t>Unleashed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80B4-3B70-1D3F-43D1-F14B9904D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Sentiment Analysis for Consumer Electronics</a:t>
            </a:r>
            <a:endParaRPr lang="zh-CN" alt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48FAAD-5698-8F60-B5F5-D8E6848186B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71431" y="421892"/>
            <a:ext cx="1737322" cy="266701"/>
          </a:xfrm>
        </p:spPr>
        <p:txBody>
          <a:bodyPr/>
          <a:lstStyle/>
          <a:p>
            <a:r>
              <a:rPr lang="en-US" dirty="0"/>
              <a:t>Jan’25-May’25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2BED5B4-2DEA-47BF-036D-691EEE7D2772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81" t="-38291" r="-3731" b="-3857"/>
          <a:stretch/>
        </p:blipFill>
        <p:spPr>
          <a:xfrm>
            <a:off x="840289" y="3377244"/>
            <a:ext cx="894857" cy="1165797"/>
          </a:xfr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DD42C18-B313-699C-A3D5-A6F8332FB483}"/>
              </a:ext>
            </a:extLst>
          </p:cNvPr>
          <p:cNvSpPr txBox="1">
            <a:spLocks/>
          </p:cNvSpPr>
          <p:nvPr/>
        </p:nvSpPr>
        <p:spPr>
          <a:xfrm>
            <a:off x="1063029" y="6131208"/>
            <a:ext cx="1737322" cy="26670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Prachi Kohli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0ED8CAE-EE1D-0689-4D03-47C8EF71FD50}"/>
              </a:ext>
            </a:extLst>
          </p:cNvPr>
          <p:cNvSpPr txBox="1">
            <a:spLocks/>
          </p:cNvSpPr>
          <p:nvPr/>
        </p:nvSpPr>
        <p:spPr>
          <a:xfrm>
            <a:off x="271431" y="688593"/>
            <a:ext cx="2658481" cy="55471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O7 Services, IT Company, Jalandhar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5A251A-4C24-E362-B0A7-CA6F5CE19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742" y="2712422"/>
            <a:ext cx="3552136" cy="355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816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49C4-FC7A-8BCB-7DC5-BD3EECC0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GB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B53F619D-4864-2762-897F-5A7F5B52877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7" t="-5907" r="-1955" b="-10266"/>
          <a:stretch/>
        </p:blipFill>
        <p:spPr>
          <a:xfrm>
            <a:off x="839788" y="2366167"/>
            <a:ext cx="3255962" cy="360442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5009E-0C11-75CD-B7F1-D6B39049582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Biased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CEC497-BA41-D759-D0F7-EC62A4D42F3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The dataset bias was a great challenge as more than 50% of the dataset consisted of positive comments representing real life scenario.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DA22CEF-421E-A6A6-ECB4-2612EA3A23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Grouped Bar Charts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ED94099-95E8-15D8-1853-398FB3EE36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Not more than 4 category “grouped bar chart” could be plotted due to increased complexity.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C1E420-3479-335A-0C4A-9EA0FB5C93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14483" y="4102101"/>
            <a:ext cx="3102631" cy="609600"/>
          </a:xfrm>
        </p:spPr>
        <p:txBody>
          <a:bodyPr/>
          <a:lstStyle/>
          <a:p>
            <a:r>
              <a:rPr lang="en-US" altLang="zh-CN" dirty="0"/>
              <a:t>Deployment errors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68D026-F39F-28BC-62CD-A87314298DC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14483" y="4842648"/>
            <a:ext cx="3102631" cy="1021836"/>
          </a:xfrm>
        </p:spPr>
        <p:txBody>
          <a:bodyPr/>
          <a:lstStyle/>
          <a:p>
            <a:r>
              <a:rPr lang="en-US" dirty="0"/>
              <a:t>A lot of deployment errors encountered during deployment on streamlit community cloud.</a:t>
            </a:r>
          </a:p>
        </p:txBody>
      </p:sp>
    </p:spTree>
    <p:extLst>
      <p:ext uri="{BB962C8B-B14F-4D97-AF65-F5344CB8AC3E}">
        <p14:creationId xmlns:p14="http://schemas.microsoft.com/office/powerpoint/2010/main" val="164140262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0C028-0252-4472-9630-911E31C0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  <a:endParaRPr lang="en-GB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D784751-E088-2165-89EE-071DC66E37A4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6907" t="-6252" r="-36570" b="6252"/>
          <a:stretch/>
        </p:blipFill>
        <p:spPr>
          <a:xfrm>
            <a:off x="724842" y="2277435"/>
            <a:ext cx="2302850" cy="125508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7EDB9-A641-BB47-6B84-5B093BE0F8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6197" y="3589903"/>
            <a:ext cx="2302536" cy="735130"/>
          </a:xfrm>
        </p:spPr>
        <p:txBody>
          <a:bodyPr/>
          <a:lstStyle/>
          <a:p>
            <a:r>
              <a:rPr lang="en-US" altLang="zh-CN" dirty="0"/>
              <a:t>Emoji Detection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B0DB3-26D3-A0EF-0432-72535E7F39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6197" y="4459559"/>
            <a:ext cx="2302536" cy="1511658"/>
          </a:xfrm>
        </p:spPr>
        <p:txBody>
          <a:bodyPr/>
          <a:lstStyle/>
          <a:p>
            <a:r>
              <a:rPr lang="en-US" altLang="zh-CN" dirty="0"/>
              <a:t>Adding emoji detection and classification along with text classification as reviews contain emojis also.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A20CC4F2-A89A-80FD-2824-A387C8F6A9A0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845" t="-4549" r="-48845" b="-3196"/>
          <a:stretch/>
        </p:blipFill>
        <p:spPr>
          <a:xfrm>
            <a:off x="4509845" y="2334821"/>
            <a:ext cx="2302850" cy="125508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DCFBF-7A0C-0E6D-3794-DB7930F5FEB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91043" y="3669827"/>
            <a:ext cx="2302536" cy="735130"/>
          </a:xfrm>
        </p:spPr>
        <p:txBody>
          <a:bodyPr/>
          <a:lstStyle/>
          <a:p>
            <a:r>
              <a:rPr lang="en-US" altLang="zh-CN" dirty="0"/>
              <a:t>Multilingual Sentiment Analysis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2F73A1-45B1-038E-B5E0-015C8B74DF5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1043" y="4616876"/>
            <a:ext cx="2302536" cy="1511658"/>
          </a:xfrm>
        </p:spPr>
        <p:txBody>
          <a:bodyPr/>
          <a:lstStyle/>
          <a:p>
            <a:r>
              <a:rPr lang="en-US" dirty="0"/>
              <a:t>Supporting multiple languages enable diverse users to use the project.</a:t>
            </a:r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E2FD0FDD-074F-8B15-080E-30A017E7CDB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4" t="-2661" r="-50136"/>
          <a:stretch/>
        </p:blipFill>
        <p:spPr>
          <a:xfrm>
            <a:off x="8294848" y="2414745"/>
            <a:ext cx="2302850" cy="1255082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6E209A-E39B-355A-CA57-CB976767A7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575732" y="3672468"/>
            <a:ext cx="2302536" cy="735130"/>
          </a:xfrm>
        </p:spPr>
        <p:txBody>
          <a:bodyPr/>
          <a:lstStyle/>
          <a:p>
            <a:r>
              <a:rPr lang="en-US" altLang="zh-CN" dirty="0"/>
              <a:t>Real Time Sentiment Analysis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88896F-7054-08CD-74E4-1D3DD168C96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575732" y="4616876"/>
            <a:ext cx="2302536" cy="1511658"/>
          </a:xfrm>
        </p:spPr>
        <p:txBody>
          <a:bodyPr/>
          <a:lstStyle/>
          <a:p>
            <a:r>
              <a:rPr lang="en-US" dirty="0"/>
              <a:t>Integrating with real time data or APIs can provide great advantages.</a:t>
            </a:r>
          </a:p>
        </p:txBody>
      </p:sp>
    </p:spTree>
    <p:extLst>
      <p:ext uri="{BB962C8B-B14F-4D97-AF65-F5344CB8AC3E}">
        <p14:creationId xmlns:p14="http://schemas.microsoft.com/office/powerpoint/2010/main" val="294227398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0FB4AB-7EBB-ED7D-2267-A21053E4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480" y="4886633"/>
            <a:ext cx="6101516" cy="717756"/>
          </a:xfrm>
        </p:spPr>
        <p:txBody>
          <a:bodyPr/>
          <a:lstStyle/>
          <a:p>
            <a:r>
              <a:rPr lang="en-US" altLang="zh-CN" sz="3200" b="0" dirty="0">
                <a:latin typeface="+mn-lt"/>
                <a:cs typeface="Segoe UI Semibold" panose="020B0702040204020203" pitchFamily="34" charset="0"/>
              </a:rPr>
              <a:t>Thank You to All Who Supported</a:t>
            </a:r>
            <a:endParaRPr lang="en-GB" sz="3200" b="0" dirty="0">
              <a:latin typeface="+mn-lt"/>
              <a:cs typeface="Segoe UI Semibold" panose="020B0702040204020203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EA95DD8-B657-C933-39F5-E72964936E4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84026" y="2620673"/>
            <a:ext cx="3251388" cy="4237327"/>
          </a:xfr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12C3E3F1-9E27-4F06-5E45-E30BB8502146}"/>
              </a:ext>
            </a:extLst>
          </p:cNvPr>
          <p:cNvSpPr txBox="1">
            <a:spLocks/>
          </p:cNvSpPr>
          <p:nvPr/>
        </p:nvSpPr>
        <p:spPr>
          <a:xfrm>
            <a:off x="862480" y="1007807"/>
            <a:ext cx="6101516" cy="71775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Acknowledgement</a:t>
            </a:r>
            <a:endParaRPr lang="en-GB" sz="48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051DA75-8956-EF33-5179-FE7E491425B7}"/>
              </a:ext>
            </a:extLst>
          </p:cNvPr>
          <p:cNvSpPr txBox="1">
            <a:spLocks/>
          </p:cNvSpPr>
          <p:nvPr/>
        </p:nvSpPr>
        <p:spPr>
          <a:xfrm>
            <a:off x="862480" y="2342723"/>
            <a:ext cx="5594555" cy="217255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400" b="0" dirty="0">
                <a:latin typeface="+mn-lt"/>
                <a:cs typeface="Segoe UI Semibold" panose="020B0702040204020203" pitchFamily="34" charset="0"/>
              </a:rPr>
              <a:t>I would like to express special thanks of gratitude to my parents for supporting me always , as well as my mentor </a:t>
            </a:r>
            <a:r>
              <a:rPr lang="en-GB" sz="1400" b="0" u="sng" dirty="0">
                <a:latin typeface="+mn-lt"/>
                <a:cs typeface="Segoe UI Semibold" panose="020B0702040204020203" pitchFamily="34" charset="0"/>
              </a:rPr>
              <a:t>Er. Harkirat Singh </a:t>
            </a:r>
          </a:p>
          <a:p>
            <a:r>
              <a:rPr lang="en-GB" sz="1400" b="0" dirty="0">
                <a:latin typeface="+mn-lt"/>
                <a:cs typeface="Segoe UI Semibold" panose="020B0702040204020203" pitchFamily="34" charset="0"/>
              </a:rPr>
              <a:t>Who gave me this golden opportunity which helped me in doing a lot of research and learn so many new things.</a:t>
            </a:r>
          </a:p>
          <a:p>
            <a:endParaRPr lang="en-GB" sz="1400" b="0" dirty="0">
              <a:latin typeface="+mn-lt"/>
              <a:cs typeface="Segoe UI Semibold" panose="020B0702040204020203" pitchFamily="34" charset="0"/>
            </a:endParaRPr>
          </a:p>
          <a:p>
            <a:r>
              <a:rPr lang="en-GB" sz="1400" b="0" dirty="0">
                <a:latin typeface="+mn-lt"/>
                <a:cs typeface="Segoe UI Semibold" panose="020B0702040204020203" pitchFamily="34" charset="0"/>
              </a:rPr>
              <a:t>Secondly, I would also like to thank my friends who helped me a lot in finishing this project.</a:t>
            </a:r>
          </a:p>
          <a:p>
            <a:endParaRPr lang="en-GB" sz="1400" b="0" dirty="0">
              <a:latin typeface="+mn-lt"/>
              <a:cs typeface="Segoe UI Semibold" panose="020B0702040204020203" pitchFamily="34" charset="0"/>
            </a:endParaRPr>
          </a:p>
          <a:p>
            <a:endParaRPr lang="en-GB" sz="1400" b="0" dirty="0">
              <a:latin typeface="+mn-lt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9848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C65FA8-076F-597A-68FF-7BDFA2AE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Sentiment Analysis</a:t>
            </a:r>
            <a:br>
              <a:rPr lang="en-GB" dirty="0"/>
            </a:br>
            <a:r>
              <a:rPr lang="en-GB" sz="3000" b="0" dirty="0">
                <a:latin typeface="+mn-lt"/>
              </a:rPr>
              <a:t>Determining the Sentiment or Emotion behind a piece of text.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7469F2E-FF15-8D1A-5C41-5332168C67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7" t="-31752" r="-703" b="-11763"/>
          <a:stretch/>
        </p:blipFill>
        <p:spPr>
          <a:xfrm>
            <a:off x="7961313" y="1306802"/>
            <a:ext cx="3230562" cy="4541837"/>
          </a:xfrm>
        </p:spPr>
      </p:pic>
    </p:spTree>
    <p:extLst>
      <p:ext uri="{BB962C8B-B14F-4D97-AF65-F5344CB8AC3E}">
        <p14:creationId xmlns:p14="http://schemas.microsoft.com/office/powerpoint/2010/main" val="302936449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7F69-41ED-30F5-166A-551B5D0C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B9A5-654F-D10C-C72F-92F9B261CB6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GB"/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B31C9-771F-A407-D89F-280DF73B2FE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IN" dirty="0"/>
              <a:t>Understand Customer Perception</a:t>
            </a:r>
            <a:endParaRPr lang="en-US" altLang="zh-CN" noProof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71CB5A-5B72-C38E-7D7E-F648B3709E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Gain insight into how users truly feel about products.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0E7F64-B964-8C53-CF09-F8CC256DCB1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GB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DD5AA2-64EC-A8B5-13D9-726874BEC8E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IN" dirty="0"/>
              <a:t>Identify Product Strengths &amp; Weaknesses</a:t>
            </a:r>
            <a:endParaRPr lang="en-US" altLang="zh-CN" noProof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F48E63-DF4C-5288-C8FE-B465284EA825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Pinpoint features that customers praise or complain about.</a:t>
            </a:r>
            <a:endParaRPr lang="en-US" altLang="zh-CN" noProof="1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27838-9041-CCF7-2CBA-87E0F9E1AD2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GB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926C95-B877-91A7-C35C-D42E894A714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IN" dirty="0"/>
              <a:t>Competitive Benchmarking</a:t>
            </a:r>
            <a:endParaRPr lang="en-US" altLang="zh-CN" noProof="1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92148A-47C2-00A7-9F32-9193CDAA3EDE}"/>
              </a:ext>
            </a:extLst>
          </p:cNvPr>
          <p:cNvSpPr>
            <a:spLocks noGrp="1"/>
          </p:cNvSpPr>
          <p:nvPr>
            <p:ph idx="19"/>
          </p:nvPr>
        </p:nvSpPr>
        <p:spPr/>
        <p:txBody>
          <a:bodyPr/>
          <a:lstStyle/>
          <a:p>
            <a:r>
              <a:rPr lang="en-US" dirty="0"/>
              <a:t>Compare sentiment across rival brands.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CCE4395-2732-DD6C-B289-143F90EC99F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/>
              <a:t>04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99EFA3-031E-E36A-8AD1-8C56185D1B2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IN" dirty="0"/>
              <a:t>Support Data-Driven Decisions</a:t>
            </a:r>
            <a:endParaRPr lang="en-US" noProof="1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2D00FDD-9F14-449E-3CD7-6B5341C37C94}"/>
              </a:ext>
            </a:extLst>
          </p:cNvPr>
          <p:cNvSpPr>
            <a:spLocks noGrp="1"/>
          </p:cNvSpPr>
          <p:nvPr>
            <p:ph idx="22"/>
          </p:nvPr>
        </p:nvSpPr>
        <p:spPr/>
        <p:txBody>
          <a:bodyPr/>
          <a:lstStyle/>
          <a:p>
            <a:r>
              <a:rPr lang="en-US" dirty="0"/>
              <a:t>Empower managers with sentiment-backed feedback.</a:t>
            </a:r>
            <a:endParaRPr lang="en-US" altLang="zh-CN" noProof="1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361CB3E-BCE0-431A-1F87-462AFBA8DD2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GB"/>
              <a:t>05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48AD761-BA58-FB71-0C6C-B8A01131D7C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IN" dirty="0"/>
              <a:t>Detect Emerging Trends</a:t>
            </a:r>
          </a:p>
          <a:p>
            <a:endParaRPr lang="en-IN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414148B-AEBF-596F-19C3-445753A897A7}"/>
              </a:ext>
            </a:extLst>
          </p:cNvPr>
          <p:cNvSpPr>
            <a:spLocks noGrp="1"/>
          </p:cNvSpPr>
          <p:nvPr>
            <p:ph idx="25"/>
          </p:nvPr>
        </p:nvSpPr>
        <p:spPr/>
        <p:txBody>
          <a:bodyPr/>
          <a:lstStyle/>
          <a:p>
            <a:r>
              <a:rPr lang="en-US" dirty="0"/>
              <a:t>Track evolving consumer concerns by sentiment patterns over time.</a:t>
            </a:r>
            <a:endParaRPr lang="en-US" altLang="zh-CN" noProof="1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1893011-B4F2-675B-6ABD-AB8CFD0E521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GB"/>
              <a:t>06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3AB34C-AC52-A4BF-66C8-5517AA5B148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IN" b="1" dirty="0"/>
              <a:t>Improve Customer Satisfaction &amp; Loyalty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119D6F8-1848-56DE-40BE-052E4802C19F}"/>
              </a:ext>
            </a:extLst>
          </p:cNvPr>
          <p:cNvSpPr>
            <a:spLocks noGrp="1"/>
          </p:cNvSpPr>
          <p:nvPr>
            <p:ph idx="28"/>
          </p:nvPr>
        </p:nvSpPr>
        <p:spPr/>
        <p:txBody>
          <a:bodyPr/>
          <a:lstStyle/>
          <a:p>
            <a:r>
              <a:rPr lang="en-US" dirty="0"/>
              <a:t>Use sentiment insights to address negative feedback faster.</a:t>
            </a:r>
            <a:endParaRPr lang="en-US" altLang="zh-CN" noProof="1"/>
          </a:p>
        </p:txBody>
      </p:sp>
    </p:spTree>
    <p:extLst>
      <p:ext uri="{BB962C8B-B14F-4D97-AF65-F5344CB8AC3E}">
        <p14:creationId xmlns:p14="http://schemas.microsoft.com/office/powerpoint/2010/main" val="36565766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BABC3-5EDE-6466-5C49-8F03E9586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F20C-B6D0-DBE7-DEFA-96CE9898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Unleashed Offers?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FE52120-B078-4D16-F3F8-4BE7D42F66D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730651" y="4510253"/>
            <a:ext cx="2683398" cy="609600"/>
          </a:xfrm>
        </p:spPr>
        <p:txBody>
          <a:bodyPr/>
          <a:lstStyle/>
          <a:p>
            <a:r>
              <a:rPr lang="en-US" altLang="zh-CN" sz="1600" kern="1300" spc="90" dirty="0"/>
              <a:t>NLPfication</a:t>
            </a:r>
            <a:endParaRPr lang="zh-CN" altLang="en-US" sz="1600" kern="1300" spc="9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70431F2-5E39-2F94-5CD7-39993D1A8AA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33514" y="5164445"/>
            <a:ext cx="2683398" cy="789658"/>
          </a:xfrm>
        </p:spPr>
        <p:txBody>
          <a:bodyPr/>
          <a:lstStyle/>
          <a:p>
            <a:r>
              <a:rPr lang="en-US" sz="1200" dirty="0"/>
              <a:t>Performing NLP operations and get familiar with text processing.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3811B9-6222-4681-CBE6-6ED5D9405DA7}"/>
              </a:ext>
            </a:extLst>
          </p:cNvPr>
          <p:cNvGrpSpPr/>
          <p:nvPr/>
        </p:nvGrpSpPr>
        <p:grpSpPr>
          <a:xfrm>
            <a:off x="1625471" y="2555028"/>
            <a:ext cx="2686261" cy="1443850"/>
            <a:chOff x="2106392" y="2665882"/>
            <a:chExt cx="2686261" cy="1443850"/>
          </a:xfrm>
        </p:grpSpPr>
        <p:sp>
          <p:nvSpPr>
            <p:cNvPr id="71" name="Text Placeholder 10">
              <a:extLst>
                <a:ext uri="{FF2B5EF4-FFF2-40B4-BE49-F238E27FC236}">
                  <a16:creationId xmlns:a16="http://schemas.microsoft.com/office/drawing/2014/main" id="{F2EBA9BE-CE1A-247D-468B-F94588746564}"/>
                </a:ext>
              </a:extLst>
            </p:cNvPr>
            <p:cNvSpPr txBox="1">
              <a:spLocks/>
            </p:cNvSpPr>
            <p:nvPr/>
          </p:nvSpPr>
          <p:spPr>
            <a:xfrm>
              <a:off x="2106392" y="2665882"/>
              <a:ext cx="2683398" cy="609600"/>
            </a:xfrm>
            <a:prstGeom prst="rect">
              <a:avLst/>
            </a:prstGeom>
          </p:spPr>
          <p:txBody>
            <a:bodyPr vert="horz" lIns="0" tIns="0" rIns="0" bIns="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 baseline="0">
                  <a:solidFill>
                    <a:schemeClr val="tx1"/>
                  </a:solidFill>
                  <a:latin typeface="+mj-lt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kern="1300" spc="90" dirty="0"/>
                <a:t>Snapshot</a:t>
              </a:r>
              <a:endParaRPr lang="zh-CN" altLang="en-US" sz="1600" kern="1300" spc="90" dirty="0"/>
            </a:p>
          </p:txBody>
        </p:sp>
        <p:sp>
          <p:nvSpPr>
            <p:cNvPr id="72" name="Text Placeholder 11">
              <a:extLst>
                <a:ext uri="{FF2B5EF4-FFF2-40B4-BE49-F238E27FC236}">
                  <a16:creationId xmlns:a16="http://schemas.microsoft.com/office/drawing/2014/main" id="{AA76895C-02DE-5805-0697-86B04CADA733}"/>
                </a:ext>
              </a:extLst>
            </p:cNvPr>
            <p:cNvSpPr txBox="1">
              <a:spLocks/>
            </p:cNvSpPr>
            <p:nvPr/>
          </p:nvSpPr>
          <p:spPr>
            <a:xfrm>
              <a:off x="2109255" y="3320074"/>
              <a:ext cx="2683398" cy="78965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0" i="0" dirty="0">
                  <a:solidFill>
                    <a:srgbClr val="1F2328"/>
                  </a:solidFill>
                  <a:effectLst/>
                </a:rPr>
                <a:t>Concise overview featuring sentiment counts.</a:t>
              </a:r>
              <a:endParaRPr lang="en-US" sz="1050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746510A-FD45-A547-2DCD-18511477DE18}"/>
              </a:ext>
            </a:extLst>
          </p:cNvPr>
          <p:cNvGrpSpPr/>
          <p:nvPr/>
        </p:nvGrpSpPr>
        <p:grpSpPr>
          <a:xfrm>
            <a:off x="5416912" y="2555183"/>
            <a:ext cx="2686261" cy="1443850"/>
            <a:chOff x="5672065" y="2665882"/>
            <a:chExt cx="2686261" cy="1443850"/>
          </a:xfrm>
        </p:grpSpPr>
        <p:sp>
          <p:nvSpPr>
            <p:cNvPr id="74" name="Text Placeholder 10">
              <a:extLst>
                <a:ext uri="{FF2B5EF4-FFF2-40B4-BE49-F238E27FC236}">
                  <a16:creationId xmlns:a16="http://schemas.microsoft.com/office/drawing/2014/main" id="{51E2CED7-F512-F382-B63E-F3632BCBD366}"/>
                </a:ext>
              </a:extLst>
            </p:cNvPr>
            <p:cNvSpPr txBox="1">
              <a:spLocks/>
            </p:cNvSpPr>
            <p:nvPr/>
          </p:nvSpPr>
          <p:spPr>
            <a:xfrm>
              <a:off x="5672065" y="2665882"/>
              <a:ext cx="2683398" cy="609600"/>
            </a:xfrm>
            <a:prstGeom prst="rect">
              <a:avLst/>
            </a:prstGeom>
          </p:spPr>
          <p:txBody>
            <a:bodyPr vert="horz" lIns="0" tIns="0" rIns="0" bIns="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 baseline="0">
                  <a:solidFill>
                    <a:schemeClr val="tx1"/>
                  </a:solidFill>
                  <a:latin typeface="+mj-lt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kern="1300" spc="90" dirty="0"/>
                <a:t>The Deep Dive</a:t>
              </a:r>
              <a:endParaRPr lang="zh-CN" altLang="en-US" sz="1600" kern="1300" spc="90" dirty="0"/>
            </a:p>
          </p:txBody>
        </p:sp>
        <p:sp>
          <p:nvSpPr>
            <p:cNvPr id="75" name="Text Placeholder 11">
              <a:extLst>
                <a:ext uri="{FF2B5EF4-FFF2-40B4-BE49-F238E27FC236}">
                  <a16:creationId xmlns:a16="http://schemas.microsoft.com/office/drawing/2014/main" id="{6FA6618C-53DB-3D60-DEDE-861879EDD8AF}"/>
                </a:ext>
              </a:extLst>
            </p:cNvPr>
            <p:cNvSpPr txBox="1">
              <a:spLocks/>
            </p:cNvSpPr>
            <p:nvPr/>
          </p:nvSpPr>
          <p:spPr>
            <a:xfrm>
              <a:off x="5674928" y="3320074"/>
              <a:ext cx="2683398" cy="78965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b="0" i="0" dirty="0">
                  <a:solidFill>
                    <a:srgbClr val="1F2328"/>
                  </a:solidFill>
                  <a:effectLst/>
                </a:rPr>
                <a:t>Get Deeper insights into the data.</a:t>
              </a:r>
              <a:endParaRPr lang="en-US" sz="1050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91F9070-6EB4-A7AE-F79F-FCE0301F8B13}"/>
              </a:ext>
            </a:extLst>
          </p:cNvPr>
          <p:cNvGrpSpPr/>
          <p:nvPr/>
        </p:nvGrpSpPr>
        <p:grpSpPr>
          <a:xfrm>
            <a:off x="9075003" y="2551279"/>
            <a:ext cx="2686261" cy="1443850"/>
            <a:chOff x="9060971" y="2641270"/>
            <a:chExt cx="2686261" cy="1443850"/>
          </a:xfrm>
        </p:grpSpPr>
        <p:sp>
          <p:nvSpPr>
            <p:cNvPr id="77" name="Text Placeholder 10">
              <a:extLst>
                <a:ext uri="{FF2B5EF4-FFF2-40B4-BE49-F238E27FC236}">
                  <a16:creationId xmlns:a16="http://schemas.microsoft.com/office/drawing/2014/main" id="{407BA5E5-036C-4FD5-13BA-271406242730}"/>
                </a:ext>
              </a:extLst>
            </p:cNvPr>
            <p:cNvSpPr txBox="1">
              <a:spLocks/>
            </p:cNvSpPr>
            <p:nvPr/>
          </p:nvSpPr>
          <p:spPr>
            <a:xfrm>
              <a:off x="9060971" y="2641270"/>
              <a:ext cx="2683398" cy="609600"/>
            </a:xfrm>
            <a:prstGeom prst="rect">
              <a:avLst/>
            </a:prstGeom>
          </p:spPr>
          <p:txBody>
            <a:bodyPr vert="horz" lIns="0" tIns="0" rIns="0" bIns="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 baseline="0">
                  <a:solidFill>
                    <a:schemeClr val="tx1"/>
                  </a:solidFill>
                  <a:latin typeface="+mj-lt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kern="1300" spc="90" dirty="0"/>
                <a:t>Competitive Landscape</a:t>
              </a:r>
              <a:endParaRPr lang="zh-CN" altLang="en-US" sz="1600" kern="1300" spc="90" dirty="0"/>
            </a:p>
          </p:txBody>
        </p:sp>
        <p:sp>
          <p:nvSpPr>
            <p:cNvPr id="78" name="Text Placeholder 11">
              <a:extLst>
                <a:ext uri="{FF2B5EF4-FFF2-40B4-BE49-F238E27FC236}">
                  <a16:creationId xmlns:a16="http://schemas.microsoft.com/office/drawing/2014/main" id="{AABA4523-A104-01B1-B899-E87EE696E89C}"/>
                </a:ext>
              </a:extLst>
            </p:cNvPr>
            <p:cNvSpPr txBox="1">
              <a:spLocks/>
            </p:cNvSpPr>
            <p:nvPr/>
          </p:nvSpPr>
          <p:spPr>
            <a:xfrm>
              <a:off x="9063834" y="3295462"/>
              <a:ext cx="2683398" cy="78965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Compare product sentiment across brands.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8B9C494-3829-7FA5-184C-CFB457F014D6}"/>
              </a:ext>
            </a:extLst>
          </p:cNvPr>
          <p:cNvGrpSpPr/>
          <p:nvPr/>
        </p:nvGrpSpPr>
        <p:grpSpPr>
          <a:xfrm>
            <a:off x="7047674" y="4514142"/>
            <a:ext cx="2686261" cy="1443850"/>
            <a:chOff x="7204990" y="4527367"/>
            <a:chExt cx="2686261" cy="1443850"/>
          </a:xfrm>
        </p:grpSpPr>
        <p:sp>
          <p:nvSpPr>
            <p:cNvPr id="80" name="Text Placeholder 10">
              <a:extLst>
                <a:ext uri="{FF2B5EF4-FFF2-40B4-BE49-F238E27FC236}">
                  <a16:creationId xmlns:a16="http://schemas.microsoft.com/office/drawing/2014/main" id="{611D2DDC-BA6D-5B6E-9C10-A898E4222BE3}"/>
                </a:ext>
              </a:extLst>
            </p:cNvPr>
            <p:cNvSpPr txBox="1">
              <a:spLocks/>
            </p:cNvSpPr>
            <p:nvPr/>
          </p:nvSpPr>
          <p:spPr>
            <a:xfrm>
              <a:off x="7204990" y="4527367"/>
              <a:ext cx="2683398" cy="609600"/>
            </a:xfrm>
            <a:prstGeom prst="rect">
              <a:avLst/>
            </a:prstGeom>
          </p:spPr>
          <p:txBody>
            <a:bodyPr vert="horz" lIns="0" tIns="0" rIns="0" bIns="0" rtlCol="0" anchor="b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800" kern="1200" baseline="0">
                  <a:solidFill>
                    <a:schemeClr val="tx1"/>
                  </a:solidFill>
                  <a:latin typeface="+mj-lt"/>
                  <a:ea typeface="+mj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kern="1300" spc="90" dirty="0"/>
                <a:t>Analysis Hub</a:t>
              </a:r>
              <a:endParaRPr lang="zh-CN" altLang="en-US" sz="1600" kern="1300" spc="90" dirty="0"/>
            </a:p>
          </p:txBody>
        </p:sp>
        <p:sp>
          <p:nvSpPr>
            <p:cNvPr id="81" name="Text Placeholder 11">
              <a:extLst>
                <a:ext uri="{FF2B5EF4-FFF2-40B4-BE49-F238E27FC236}">
                  <a16:creationId xmlns:a16="http://schemas.microsoft.com/office/drawing/2014/main" id="{05D9445F-1158-EE71-230A-BD732D3BF1D6}"/>
                </a:ext>
              </a:extLst>
            </p:cNvPr>
            <p:cNvSpPr txBox="1">
              <a:spLocks/>
            </p:cNvSpPr>
            <p:nvPr/>
          </p:nvSpPr>
          <p:spPr>
            <a:xfrm>
              <a:off x="7207853" y="5181559"/>
              <a:ext cx="2683398" cy="789658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>
              <a:lvl1pPr marL="0" indent="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200" dirty="0"/>
                <a:t>Analyze text in real time or via csv upload.</a:t>
              </a:r>
            </a:p>
          </p:txBody>
        </p:sp>
      </p:grpSp>
      <p:grpSp>
        <p:nvGrpSpPr>
          <p:cNvPr id="90" name="Google Shape;652;p27">
            <a:extLst>
              <a:ext uri="{FF2B5EF4-FFF2-40B4-BE49-F238E27FC236}">
                <a16:creationId xmlns:a16="http://schemas.microsoft.com/office/drawing/2014/main" id="{D30DDD4D-5B89-381C-4501-3760AACE7141}"/>
              </a:ext>
            </a:extLst>
          </p:cNvPr>
          <p:cNvGrpSpPr/>
          <p:nvPr/>
        </p:nvGrpSpPr>
        <p:grpSpPr>
          <a:xfrm>
            <a:off x="4684326" y="2837530"/>
            <a:ext cx="648758" cy="789659"/>
            <a:chOff x="3883021" y="2807581"/>
            <a:chExt cx="439889" cy="503356"/>
          </a:xfrm>
        </p:grpSpPr>
        <p:sp>
          <p:nvSpPr>
            <p:cNvPr id="91" name="Google Shape;653;p27">
              <a:extLst>
                <a:ext uri="{FF2B5EF4-FFF2-40B4-BE49-F238E27FC236}">
                  <a16:creationId xmlns:a16="http://schemas.microsoft.com/office/drawing/2014/main" id="{B6C81BF1-EA82-5442-FD30-0EEDE33D2826}"/>
                </a:ext>
              </a:extLst>
            </p:cNvPr>
            <p:cNvSpPr/>
            <p:nvPr/>
          </p:nvSpPr>
          <p:spPr>
            <a:xfrm>
              <a:off x="3984827" y="2980287"/>
              <a:ext cx="276446" cy="14746"/>
            </a:xfrm>
            <a:custGeom>
              <a:avLst/>
              <a:gdLst/>
              <a:ahLst/>
              <a:cxnLst/>
              <a:rect l="l" t="t" r="r" b="b"/>
              <a:pathLst>
                <a:path w="276446" h="14746" extrusionOk="0">
                  <a:moveTo>
                    <a:pt x="269074" y="0"/>
                  </a:moveTo>
                  <a:lnTo>
                    <a:pt x="7373" y="0"/>
                  </a:lnTo>
                  <a:cubicBezTo>
                    <a:pt x="3301" y="0"/>
                    <a:pt x="0" y="3301"/>
                    <a:pt x="0" y="7373"/>
                  </a:cubicBezTo>
                  <a:cubicBezTo>
                    <a:pt x="0" y="11445"/>
                    <a:pt x="3301" y="14747"/>
                    <a:pt x="7373" y="14747"/>
                  </a:cubicBezTo>
                  <a:lnTo>
                    <a:pt x="269073" y="14747"/>
                  </a:lnTo>
                  <a:cubicBezTo>
                    <a:pt x="273146" y="14747"/>
                    <a:pt x="276447" y="11445"/>
                    <a:pt x="276447" y="7373"/>
                  </a:cubicBezTo>
                  <a:cubicBezTo>
                    <a:pt x="276447" y="3301"/>
                    <a:pt x="273146" y="0"/>
                    <a:pt x="26907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654;p27">
              <a:extLst>
                <a:ext uri="{FF2B5EF4-FFF2-40B4-BE49-F238E27FC236}">
                  <a16:creationId xmlns:a16="http://schemas.microsoft.com/office/drawing/2014/main" id="{40716C91-1047-ACF1-5C50-311FA9EE08E5}"/>
                </a:ext>
              </a:extLst>
            </p:cNvPr>
            <p:cNvSpPr/>
            <p:nvPr/>
          </p:nvSpPr>
          <p:spPr>
            <a:xfrm>
              <a:off x="3984827" y="3050360"/>
              <a:ext cx="276446" cy="14746"/>
            </a:xfrm>
            <a:custGeom>
              <a:avLst/>
              <a:gdLst/>
              <a:ahLst/>
              <a:cxnLst/>
              <a:rect l="l" t="t" r="r" b="b"/>
              <a:pathLst>
                <a:path w="276446" h="14746" extrusionOk="0">
                  <a:moveTo>
                    <a:pt x="269074" y="0"/>
                  </a:moveTo>
                  <a:lnTo>
                    <a:pt x="7373" y="0"/>
                  </a:lnTo>
                  <a:cubicBezTo>
                    <a:pt x="3301" y="0"/>
                    <a:pt x="0" y="3301"/>
                    <a:pt x="0" y="7373"/>
                  </a:cubicBezTo>
                  <a:cubicBezTo>
                    <a:pt x="0" y="11445"/>
                    <a:pt x="3301" y="14747"/>
                    <a:pt x="7373" y="14747"/>
                  </a:cubicBezTo>
                  <a:lnTo>
                    <a:pt x="269073" y="14747"/>
                  </a:lnTo>
                  <a:cubicBezTo>
                    <a:pt x="273146" y="14747"/>
                    <a:pt x="276447" y="11445"/>
                    <a:pt x="276447" y="7373"/>
                  </a:cubicBezTo>
                  <a:cubicBezTo>
                    <a:pt x="276448" y="3300"/>
                    <a:pt x="273146" y="0"/>
                    <a:pt x="26907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655;p27">
              <a:extLst>
                <a:ext uri="{FF2B5EF4-FFF2-40B4-BE49-F238E27FC236}">
                  <a16:creationId xmlns:a16="http://schemas.microsoft.com/office/drawing/2014/main" id="{75483253-0A1C-13ED-03BF-83C13BED3D62}"/>
                </a:ext>
              </a:extLst>
            </p:cNvPr>
            <p:cNvSpPr/>
            <p:nvPr/>
          </p:nvSpPr>
          <p:spPr>
            <a:xfrm>
              <a:off x="3984827" y="3120431"/>
              <a:ext cx="276446" cy="14746"/>
            </a:xfrm>
            <a:custGeom>
              <a:avLst/>
              <a:gdLst/>
              <a:ahLst/>
              <a:cxnLst/>
              <a:rect l="l" t="t" r="r" b="b"/>
              <a:pathLst>
                <a:path w="276446" h="14746" extrusionOk="0">
                  <a:moveTo>
                    <a:pt x="269074" y="0"/>
                  </a:moveTo>
                  <a:lnTo>
                    <a:pt x="7373" y="0"/>
                  </a:lnTo>
                  <a:cubicBezTo>
                    <a:pt x="3301" y="0"/>
                    <a:pt x="0" y="3301"/>
                    <a:pt x="0" y="7373"/>
                  </a:cubicBezTo>
                  <a:cubicBezTo>
                    <a:pt x="0" y="11445"/>
                    <a:pt x="3301" y="14747"/>
                    <a:pt x="7373" y="14747"/>
                  </a:cubicBezTo>
                  <a:lnTo>
                    <a:pt x="269073" y="14747"/>
                  </a:lnTo>
                  <a:cubicBezTo>
                    <a:pt x="273146" y="14747"/>
                    <a:pt x="276447" y="11445"/>
                    <a:pt x="276447" y="7373"/>
                  </a:cubicBezTo>
                  <a:cubicBezTo>
                    <a:pt x="276447" y="3301"/>
                    <a:pt x="273146" y="0"/>
                    <a:pt x="269074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656;p27">
              <a:extLst>
                <a:ext uri="{FF2B5EF4-FFF2-40B4-BE49-F238E27FC236}">
                  <a16:creationId xmlns:a16="http://schemas.microsoft.com/office/drawing/2014/main" id="{CCAB0D13-89D6-FDB5-4E5C-FAEAD22EFF1C}"/>
                </a:ext>
              </a:extLst>
            </p:cNvPr>
            <p:cNvSpPr/>
            <p:nvPr/>
          </p:nvSpPr>
          <p:spPr>
            <a:xfrm>
              <a:off x="3883021" y="2807581"/>
              <a:ext cx="439889" cy="503356"/>
            </a:xfrm>
            <a:custGeom>
              <a:avLst/>
              <a:gdLst/>
              <a:ahLst/>
              <a:cxnLst/>
              <a:rect l="l" t="t" r="r" b="b"/>
              <a:pathLst>
                <a:path w="439889" h="503356" extrusionOk="0">
                  <a:moveTo>
                    <a:pt x="432516" y="151820"/>
                  </a:moveTo>
                  <a:cubicBezTo>
                    <a:pt x="436588" y="151820"/>
                    <a:pt x="439890" y="148519"/>
                    <a:pt x="439890" y="144447"/>
                  </a:cubicBezTo>
                  <a:lnTo>
                    <a:pt x="439890" y="83877"/>
                  </a:lnTo>
                  <a:cubicBezTo>
                    <a:pt x="439890" y="72150"/>
                    <a:pt x="430350" y="62610"/>
                    <a:pt x="418623" y="62610"/>
                  </a:cubicBezTo>
                  <a:lnTo>
                    <a:pt x="297328" y="62610"/>
                  </a:lnTo>
                  <a:lnTo>
                    <a:pt x="306511" y="53427"/>
                  </a:lnTo>
                  <a:cubicBezTo>
                    <a:pt x="317497" y="59820"/>
                    <a:pt x="331818" y="58299"/>
                    <a:pt x="341191" y="48925"/>
                  </a:cubicBezTo>
                  <a:cubicBezTo>
                    <a:pt x="352364" y="37753"/>
                    <a:pt x="352364" y="19573"/>
                    <a:pt x="341191" y="8400"/>
                  </a:cubicBezTo>
                  <a:cubicBezTo>
                    <a:pt x="329992" y="-2799"/>
                    <a:pt x="311865" y="-2801"/>
                    <a:pt x="300666" y="8400"/>
                  </a:cubicBezTo>
                  <a:cubicBezTo>
                    <a:pt x="291309" y="17756"/>
                    <a:pt x="289793" y="32023"/>
                    <a:pt x="296107" y="42977"/>
                  </a:cubicBezTo>
                  <a:lnTo>
                    <a:pt x="276473" y="62610"/>
                  </a:lnTo>
                  <a:lnTo>
                    <a:pt x="61437" y="62610"/>
                  </a:lnTo>
                  <a:cubicBezTo>
                    <a:pt x="49711" y="62610"/>
                    <a:pt x="40171" y="72150"/>
                    <a:pt x="40171" y="83877"/>
                  </a:cubicBezTo>
                  <a:lnTo>
                    <a:pt x="40171" y="103637"/>
                  </a:lnTo>
                  <a:lnTo>
                    <a:pt x="21267" y="103637"/>
                  </a:lnTo>
                  <a:cubicBezTo>
                    <a:pt x="9541" y="103637"/>
                    <a:pt x="1" y="113177"/>
                    <a:pt x="1" y="124904"/>
                  </a:cubicBezTo>
                  <a:lnTo>
                    <a:pt x="1" y="358217"/>
                  </a:lnTo>
                  <a:cubicBezTo>
                    <a:pt x="1" y="362289"/>
                    <a:pt x="3302" y="365590"/>
                    <a:pt x="7374" y="365590"/>
                  </a:cubicBezTo>
                  <a:cubicBezTo>
                    <a:pt x="11446" y="365590"/>
                    <a:pt x="14748" y="362289"/>
                    <a:pt x="14748" y="358217"/>
                  </a:cubicBezTo>
                  <a:lnTo>
                    <a:pt x="14748" y="124904"/>
                  </a:lnTo>
                  <a:cubicBezTo>
                    <a:pt x="14748" y="121308"/>
                    <a:pt x="17672" y="118384"/>
                    <a:pt x="21267" y="118384"/>
                  </a:cubicBezTo>
                  <a:lnTo>
                    <a:pt x="40172" y="118384"/>
                  </a:lnTo>
                  <a:lnTo>
                    <a:pt x="40172" y="441063"/>
                  </a:lnTo>
                  <a:cubicBezTo>
                    <a:pt x="40172" y="452789"/>
                    <a:pt x="49712" y="462329"/>
                    <a:pt x="61438" y="462329"/>
                  </a:cubicBezTo>
                  <a:lnTo>
                    <a:pt x="366996" y="462329"/>
                  </a:lnTo>
                  <a:cubicBezTo>
                    <a:pt x="368852" y="462329"/>
                    <a:pt x="370790" y="461589"/>
                    <a:pt x="372209" y="460170"/>
                  </a:cubicBezTo>
                  <a:lnTo>
                    <a:pt x="384973" y="447406"/>
                  </a:lnTo>
                  <a:lnTo>
                    <a:pt x="384973" y="482090"/>
                  </a:lnTo>
                  <a:cubicBezTo>
                    <a:pt x="384973" y="485685"/>
                    <a:pt x="382048" y="488610"/>
                    <a:pt x="378453" y="488610"/>
                  </a:cubicBezTo>
                  <a:lnTo>
                    <a:pt x="21269" y="488610"/>
                  </a:lnTo>
                  <a:cubicBezTo>
                    <a:pt x="17673" y="488610"/>
                    <a:pt x="14747" y="485683"/>
                    <a:pt x="14747" y="482087"/>
                  </a:cubicBezTo>
                  <a:lnTo>
                    <a:pt x="14747" y="392625"/>
                  </a:lnTo>
                  <a:cubicBezTo>
                    <a:pt x="14747" y="388553"/>
                    <a:pt x="11445" y="385252"/>
                    <a:pt x="7373" y="385252"/>
                  </a:cubicBezTo>
                  <a:cubicBezTo>
                    <a:pt x="3301" y="385252"/>
                    <a:pt x="0" y="388553"/>
                    <a:pt x="0" y="392625"/>
                  </a:cubicBezTo>
                  <a:lnTo>
                    <a:pt x="0" y="482087"/>
                  </a:lnTo>
                  <a:cubicBezTo>
                    <a:pt x="0" y="493814"/>
                    <a:pt x="9542" y="503356"/>
                    <a:pt x="21269" y="503356"/>
                  </a:cubicBezTo>
                  <a:lnTo>
                    <a:pt x="378453" y="503356"/>
                  </a:lnTo>
                  <a:cubicBezTo>
                    <a:pt x="390179" y="503356"/>
                    <a:pt x="399719" y="493816"/>
                    <a:pt x="399719" y="482090"/>
                  </a:cubicBezTo>
                  <a:lnTo>
                    <a:pt x="399719" y="432659"/>
                  </a:lnTo>
                  <a:lnTo>
                    <a:pt x="437730" y="394649"/>
                  </a:lnTo>
                  <a:cubicBezTo>
                    <a:pt x="439036" y="393343"/>
                    <a:pt x="439890" y="391459"/>
                    <a:pt x="439890" y="389435"/>
                  </a:cubicBezTo>
                  <a:lnTo>
                    <a:pt x="439890" y="183771"/>
                  </a:lnTo>
                  <a:cubicBezTo>
                    <a:pt x="439890" y="179699"/>
                    <a:pt x="436588" y="176398"/>
                    <a:pt x="432516" y="176398"/>
                  </a:cubicBezTo>
                  <a:cubicBezTo>
                    <a:pt x="428444" y="176398"/>
                    <a:pt x="425143" y="179699"/>
                    <a:pt x="425143" y="183771"/>
                  </a:cubicBezTo>
                  <a:lnTo>
                    <a:pt x="425143" y="382062"/>
                  </a:lnTo>
                  <a:lnTo>
                    <a:pt x="380888" y="382062"/>
                  </a:lnTo>
                  <a:cubicBezTo>
                    <a:pt x="369161" y="382062"/>
                    <a:pt x="359621" y="391602"/>
                    <a:pt x="359621" y="403327"/>
                  </a:cubicBezTo>
                  <a:lnTo>
                    <a:pt x="359621" y="447583"/>
                  </a:lnTo>
                  <a:cubicBezTo>
                    <a:pt x="346588" y="447583"/>
                    <a:pt x="68600" y="447583"/>
                    <a:pt x="61437" y="447583"/>
                  </a:cubicBezTo>
                  <a:cubicBezTo>
                    <a:pt x="57842" y="447583"/>
                    <a:pt x="54917" y="444658"/>
                    <a:pt x="54917" y="441063"/>
                  </a:cubicBezTo>
                  <a:cubicBezTo>
                    <a:pt x="54917" y="416839"/>
                    <a:pt x="54917" y="98506"/>
                    <a:pt x="54917" y="83877"/>
                  </a:cubicBezTo>
                  <a:cubicBezTo>
                    <a:pt x="54917" y="80282"/>
                    <a:pt x="57842" y="77357"/>
                    <a:pt x="61437" y="77357"/>
                  </a:cubicBezTo>
                  <a:lnTo>
                    <a:pt x="261726" y="77357"/>
                  </a:lnTo>
                  <a:lnTo>
                    <a:pt x="234815" y="104267"/>
                  </a:lnTo>
                  <a:cubicBezTo>
                    <a:pt x="231936" y="107147"/>
                    <a:pt x="231936" y="111816"/>
                    <a:pt x="234815" y="114694"/>
                  </a:cubicBezTo>
                  <a:cubicBezTo>
                    <a:pt x="237695" y="117574"/>
                    <a:pt x="242364" y="117574"/>
                    <a:pt x="245242" y="114694"/>
                  </a:cubicBezTo>
                  <a:lnTo>
                    <a:pt x="282579" y="77357"/>
                  </a:lnTo>
                  <a:lnTo>
                    <a:pt x="418621" y="77357"/>
                  </a:lnTo>
                  <a:cubicBezTo>
                    <a:pt x="422216" y="77357"/>
                    <a:pt x="425141" y="80282"/>
                    <a:pt x="425141" y="83877"/>
                  </a:cubicBezTo>
                  <a:lnTo>
                    <a:pt x="425141" y="144447"/>
                  </a:lnTo>
                  <a:cubicBezTo>
                    <a:pt x="425143" y="148519"/>
                    <a:pt x="428444" y="151820"/>
                    <a:pt x="432516" y="151820"/>
                  </a:cubicBezTo>
                  <a:close/>
                  <a:moveTo>
                    <a:pt x="311092" y="18828"/>
                  </a:moveTo>
                  <a:cubicBezTo>
                    <a:pt x="316528" y="13392"/>
                    <a:pt x="325327" y="13391"/>
                    <a:pt x="330763" y="18828"/>
                  </a:cubicBezTo>
                  <a:cubicBezTo>
                    <a:pt x="336186" y="24252"/>
                    <a:pt x="336186" y="33076"/>
                    <a:pt x="330763" y="38499"/>
                  </a:cubicBezTo>
                  <a:cubicBezTo>
                    <a:pt x="325339" y="43922"/>
                    <a:pt x="316516" y="43922"/>
                    <a:pt x="311092" y="38499"/>
                  </a:cubicBezTo>
                  <a:cubicBezTo>
                    <a:pt x="305669" y="33075"/>
                    <a:pt x="305669" y="24251"/>
                    <a:pt x="311092" y="18828"/>
                  </a:cubicBezTo>
                  <a:close/>
                  <a:moveTo>
                    <a:pt x="374368" y="403327"/>
                  </a:moveTo>
                  <a:cubicBezTo>
                    <a:pt x="374368" y="399732"/>
                    <a:pt x="377293" y="396808"/>
                    <a:pt x="380888" y="396808"/>
                  </a:cubicBezTo>
                  <a:lnTo>
                    <a:pt x="414715" y="396808"/>
                  </a:lnTo>
                  <a:cubicBezTo>
                    <a:pt x="410263" y="401261"/>
                    <a:pt x="379142" y="432382"/>
                    <a:pt x="374368" y="437156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815;p27">
            <a:extLst>
              <a:ext uri="{FF2B5EF4-FFF2-40B4-BE49-F238E27FC236}">
                <a16:creationId xmlns:a16="http://schemas.microsoft.com/office/drawing/2014/main" id="{F71F312C-49B6-C490-1217-94AF166CCEEE}"/>
              </a:ext>
            </a:extLst>
          </p:cNvPr>
          <p:cNvGrpSpPr/>
          <p:nvPr/>
        </p:nvGrpSpPr>
        <p:grpSpPr>
          <a:xfrm>
            <a:off x="8184138" y="2920181"/>
            <a:ext cx="805632" cy="707008"/>
            <a:chOff x="5912943" y="1462434"/>
            <a:chExt cx="499727" cy="503349"/>
          </a:xfrm>
        </p:grpSpPr>
        <p:sp>
          <p:nvSpPr>
            <p:cNvPr id="96" name="Google Shape;816;p27">
              <a:extLst>
                <a:ext uri="{FF2B5EF4-FFF2-40B4-BE49-F238E27FC236}">
                  <a16:creationId xmlns:a16="http://schemas.microsoft.com/office/drawing/2014/main" id="{40089B45-2B80-E433-713B-0D7CEFBA028B}"/>
                </a:ext>
              </a:extLst>
            </p:cNvPr>
            <p:cNvSpPr/>
            <p:nvPr/>
          </p:nvSpPr>
          <p:spPr>
            <a:xfrm>
              <a:off x="5912943" y="1462434"/>
              <a:ext cx="411590" cy="503349"/>
            </a:xfrm>
            <a:custGeom>
              <a:avLst/>
              <a:gdLst/>
              <a:ahLst/>
              <a:cxnLst/>
              <a:rect l="l" t="t" r="r" b="b"/>
              <a:pathLst>
                <a:path w="411590" h="503349" extrusionOk="0">
                  <a:moveTo>
                    <a:pt x="388487" y="43161"/>
                  </a:moveTo>
                  <a:lnTo>
                    <a:pt x="369866" y="43161"/>
                  </a:lnTo>
                  <a:lnTo>
                    <a:pt x="369866" y="23103"/>
                  </a:lnTo>
                  <a:cubicBezTo>
                    <a:pt x="369866" y="10364"/>
                    <a:pt x="359502" y="0"/>
                    <a:pt x="346763" y="0"/>
                  </a:cubicBezTo>
                  <a:lnTo>
                    <a:pt x="140587" y="0"/>
                  </a:lnTo>
                  <a:cubicBezTo>
                    <a:pt x="136514" y="0"/>
                    <a:pt x="133213" y="3300"/>
                    <a:pt x="133213" y="7373"/>
                  </a:cubicBezTo>
                  <a:cubicBezTo>
                    <a:pt x="133213" y="11446"/>
                    <a:pt x="136514" y="14747"/>
                    <a:pt x="140587" y="14747"/>
                  </a:cubicBezTo>
                  <a:lnTo>
                    <a:pt x="346763" y="14747"/>
                  </a:lnTo>
                  <a:cubicBezTo>
                    <a:pt x="351371" y="14747"/>
                    <a:pt x="355120" y="18495"/>
                    <a:pt x="355120" y="23103"/>
                  </a:cubicBezTo>
                  <a:lnTo>
                    <a:pt x="355120" y="43161"/>
                  </a:lnTo>
                  <a:lnTo>
                    <a:pt x="64826" y="43161"/>
                  </a:lnTo>
                  <a:cubicBezTo>
                    <a:pt x="52087" y="43161"/>
                    <a:pt x="41723" y="53525"/>
                    <a:pt x="41723" y="66264"/>
                  </a:cubicBezTo>
                  <a:lnTo>
                    <a:pt x="41723" y="445440"/>
                  </a:lnTo>
                  <a:lnTo>
                    <a:pt x="23103" y="445440"/>
                  </a:lnTo>
                  <a:cubicBezTo>
                    <a:pt x="18495" y="445440"/>
                    <a:pt x="14747" y="441692"/>
                    <a:pt x="14747" y="437084"/>
                  </a:cubicBezTo>
                  <a:lnTo>
                    <a:pt x="14747" y="23103"/>
                  </a:lnTo>
                  <a:cubicBezTo>
                    <a:pt x="14747" y="18495"/>
                    <a:pt x="18495" y="14747"/>
                    <a:pt x="23103" y="14747"/>
                  </a:cubicBezTo>
                  <a:lnTo>
                    <a:pt x="106096" y="14747"/>
                  </a:lnTo>
                  <a:cubicBezTo>
                    <a:pt x="110169" y="14747"/>
                    <a:pt x="113469" y="11446"/>
                    <a:pt x="113469" y="7373"/>
                  </a:cubicBezTo>
                  <a:cubicBezTo>
                    <a:pt x="113469" y="3300"/>
                    <a:pt x="110169" y="0"/>
                    <a:pt x="106096" y="0"/>
                  </a:cubicBezTo>
                  <a:lnTo>
                    <a:pt x="23103" y="0"/>
                  </a:lnTo>
                  <a:cubicBezTo>
                    <a:pt x="10364" y="0"/>
                    <a:pt x="0" y="10364"/>
                    <a:pt x="0" y="23103"/>
                  </a:cubicBezTo>
                  <a:lnTo>
                    <a:pt x="0" y="437085"/>
                  </a:lnTo>
                  <a:cubicBezTo>
                    <a:pt x="0" y="449824"/>
                    <a:pt x="10364" y="460188"/>
                    <a:pt x="23103" y="460188"/>
                  </a:cubicBezTo>
                  <a:lnTo>
                    <a:pt x="41723" y="460188"/>
                  </a:lnTo>
                  <a:lnTo>
                    <a:pt x="41723" y="480246"/>
                  </a:lnTo>
                  <a:cubicBezTo>
                    <a:pt x="41723" y="492985"/>
                    <a:pt x="52087" y="503349"/>
                    <a:pt x="64826" y="503349"/>
                  </a:cubicBezTo>
                  <a:lnTo>
                    <a:pt x="388487" y="503349"/>
                  </a:lnTo>
                  <a:cubicBezTo>
                    <a:pt x="401226" y="503349"/>
                    <a:pt x="411590" y="492985"/>
                    <a:pt x="411590" y="480246"/>
                  </a:cubicBezTo>
                  <a:lnTo>
                    <a:pt x="411590" y="66264"/>
                  </a:lnTo>
                  <a:cubicBezTo>
                    <a:pt x="411590" y="53525"/>
                    <a:pt x="401226" y="43161"/>
                    <a:pt x="388487" y="43161"/>
                  </a:cubicBezTo>
                  <a:close/>
                  <a:moveTo>
                    <a:pt x="396844" y="480246"/>
                  </a:moveTo>
                  <a:cubicBezTo>
                    <a:pt x="396844" y="484854"/>
                    <a:pt x="393095" y="488602"/>
                    <a:pt x="388487" y="488602"/>
                  </a:cubicBezTo>
                  <a:lnTo>
                    <a:pt x="64826" y="488602"/>
                  </a:lnTo>
                  <a:cubicBezTo>
                    <a:pt x="60218" y="488602"/>
                    <a:pt x="56469" y="484854"/>
                    <a:pt x="56469" y="480246"/>
                  </a:cubicBezTo>
                  <a:cubicBezTo>
                    <a:pt x="56469" y="475464"/>
                    <a:pt x="56469" y="71125"/>
                    <a:pt x="56469" y="66264"/>
                  </a:cubicBezTo>
                  <a:cubicBezTo>
                    <a:pt x="56469" y="61656"/>
                    <a:pt x="60218" y="57908"/>
                    <a:pt x="64826" y="57908"/>
                  </a:cubicBezTo>
                  <a:lnTo>
                    <a:pt x="388487" y="57908"/>
                  </a:lnTo>
                  <a:cubicBezTo>
                    <a:pt x="393095" y="57908"/>
                    <a:pt x="396844" y="61656"/>
                    <a:pt x="396844" y="66264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817;p27">
              <a:extLst>
                <a:ext uri="{FF2B5EF4-FFF2-40B4-BE49-F238E27FC236}">
                  <a16:creationId xmlns:a16="http://schemas.microsoft.com/office/drawing/2014/main" id="{091D624B-DDC4-F404-DDF4-A4E543682552}"/>
                </a:ext>
              </a:extLst>
            </p:cNvPr>
            <p:cNvSpPr/>
            <p:nvPr/>
          </p:nvSpPr>
          <p:spPr>
            <a:xfrm>
              <a:off x="6012274" y="1565891"/>
              <a:ext cx="58788" cy="58789"/>
            </a:xfrm>
            <a:custGeom>
              <a:avLst/>
              <a:gdLst/>
              <a:ahLst/>
              <a:cxnLst/>
              <a:rect l="l" t="t" r="r" b="b"/>
              <a:pathLst>
                <a:path w="58788" h="58789" extrusionOk="0">
                  <a:moveTo>
                    <a:pt x="29395" y="0"/>
                  </a:moveTo>
                  <a:cubicBezTo>
                    <a:pt x="13186" y="0"/>
                    <a:pt x="0" y="13186"/>
                    <a:pt x="0" y="29395"/>
                  </a:cubicBezTo>
                  <a:cubicBezTo>
                    <a:pt x="0" y="45603"/>
                    <a:pt x="13186" y="58790"/>
                    <a:pt x="29395" y="58790"/>
                  </a:cubicBezTo>
                  <a:cubicBezTo>
                    <a:pt x="45602" y="58790"/>
                    <a:pt x="58789" y="45603"/>
                    <a:pt x="58789" y="29395"/>
                  </a:cubicBezTo>
                  <a:cubicBezTo>
                    <a:pt x="58789" y="13186"/>
                    <a:pt x="45603" y="0"/>
                    <a:pt x="29395" y="0"/>
                  </a:cubicBezTo>
                  <a:close/>
                  <a:moveTo>
                    <a:pt x="29395" y="44044"/>
                  </a:moveTo>
                  <a:cubicBezTo>
                    <a:pt x="21318" y="44044"/>
                    <a:pt x="14747" y="37472"/>
                    <a:pt x="14747" y="29396"/>
                  </a:cubicBezTo>
                  <a:cubicBezTo>
                    <a:pt x="14747" y="21320"/>
                    <a:pt x="21319" y="14748"/>
                    <a:pt x="29395" y="14748"/>
                  </a:cubicBezTo>
                  <a:cubicBezTo>
                    <a:pt x="37471" y="14748"/>
                    <a:pt x="44042" y="21320"/>
                    <a:pt x="44042" y="29396"/>
                  </a:cubicBezTo>
                  <a:cubicBezTo>
                    <a:pt x="44042" y="37472"/>
                    <a:pt x="37472" y="44044"/>
                    <a:pt x="29395" y="44044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818;p27">
              <a:extLst>
                <a:ext uri="{FF2B5EF4-FFF2-40B4-BE49-F238E27FC236}">
                  <a16:creationId xmlns:a16="http://schemas.microsoft.com/office/drawing/2014/main" id="{5AA97831-0F80-00B7-D3B5-FD687F8B6298}"/>
                </a:ext>
              </a:extLst>
            </p:cNvPr>
            <p:cNvSpPr/>
            <p:nvPr/>
          </p:nvSpPr>
          <p:spPr>
            <a:xfrm>
              <a:off x="6087695" y="1572529"/>
              <a:ext cx="179231" cy="14746"/>
            </a:xfrm>
            <a:custGeom>
              <a:avLst/>
              <a:gdLst/>
              <a:ahLst/>
              <a:cxnLst/>
              <a:rect l="l" t="t" r="r" b="b"/>
              <a:pathLst>
                <a:path w="179231" h="14746" extrusionOk="0">
                  <a:moveTo>
                    <a:pt x="171857" y="0"/>
                  </a:moveTo>
                  <a:lnTo>
                    <a:pt x="7373" y="0"/>
                  </a:lnTo>
                  <a:cubicBezTo>
                    <a:pt x="3300" y="0"/>
                    <a:pt x="0" y="3300"/>
                    <a:pt x="0" y="7373"/>
                  </a:cubicBezTo>
                  <a:cubicBezTo>
                    <a:pt x="0" y="11446"/>
                    <a:pt x="3300" y="14747"/>
                    <a:pt x="7373" y="14747"/>
                  </a:cubicBezTo>
                  <a:lnTo>
                    <a:pt x="171858" y="14747"/>
                  </a:lnTo>
                  <a:cubicBezTo>
                    <a:pt x="175931" y="14747"/>
                    <a:pt x="179232" y="11446"/>
                    <a:pt x="179232" y="7373"/>
                  </a:cubicBezTo>
                  <a:cubicBezTo>
                    <a:pt x="179232" y="3300"/>
                    <a:pt x="175930" y="0"/>
                    <a:pt x="17185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819;p27">
              <a:extLst>
                <a:ext uri="{FF2B5EF4-FFF2-40B4-BE49-F238E27FC236}">
                  <a16:creationId xmlns:a16="http://schemas.microsoft.com/office/drawing/2014/main" id="{B64EA5B3-E992-A409-BC11-130C619FE242}"/>
                </a:ext>
              </a:extLst>
            </p:cNvPr>
            <p:cNvSpPr/>
            <p:nvPr/>
          </p:nvSpPr>
          <p:spPr>
            <a:xfrm>
              <a:off x="6087696" y="1603297"/>
              <a:ext cx="143607" cy="14746"/>
            </a:xfrm>
            <a:custGeom>
              <a:avLst/>
              <a:gdLst/>
              <a:ahLst/>
              <a:cxnLst/>
              <a:rect l="l" t="t" r="r" b="b"/>
              <a:pathLst>
                <a:path w="143607" h="14746" extrusionOk="0">
                  <a:moveTo>
                    <a:pt x="7373" y="14747"/>
                  </a:moveTo>
                  <a:lnTo>
                    <a:pt x="136235" y="14747"/>
                  </a:lnTo>
                  <a:cubicBezTo>
                    <a:pt x="140308" y="14747"/>
                    <a:pt x="143608" y="11446"/>
                    <a:pt x="143608" y="7373"/>
                  </a:cubicBezTo>
                  <a:cubicBezTo>
                    <a:pt x="143608" y="3300"/>
                    <a:pt x="140308" y="0"/>
                    <a:pt x="136235" y="0"/>
                  </a:cubicBezTo>
                  <a:lnTo>
                    <a:pt x="7373" y="0"/>
                  </a:lnTo>
                  <a:cubicBezTo>
                    <a:pt x="3300" y="0"/>
                    <a:pt x="0" y="3300"/>
                    <a:pt x="0" y="7373"/>
                  </a:cubicBezTo>
                  <a:cubicBezTo>
                    <a:pt x="0" y="11446"/>
                    <a:pt x="3300" y="14747"/>
                    <a:pt x="7373" y="14747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820;p27">
              <a:extLst>
                <a:ext uri="{FF2B5EF4-FFF2-40B4-BE49-F238E27FC236}">
                  <a16:creationId xmlns:a16="http://schemas.microsoft.com/office/drawing/2014/main" id="{8D602BDC-404C-C906-1750-CB9341E2A383}"/>
                </a:ext>
              </a:extLst>
            </p:cNvPr>
            <p:cNvSpPr/>
            <p:nvPr/>
          </p:nvSpPr>
          <p:spPr>
            <a:xfrm>
              <a:off x="6012274" y="1660641"/>
              <a:ext cx="58788" cy="58789"/>
            </a:xfrm>
            <a:custGeom>
              <a:avLst/>
              <a:gdLst/>
              <a:ahLst/>
              <a:cxnLst/>
              <a:rect l="l" t="t" r="r" b="b"/>
              <a:pathLst>
                <a:path w="58788" h="58789" extrusionOk="0">
                  <a:moveTo>
                    <a:pt x="29395" y="0"/>
                  </a:moveTo>
                  <a:cubicBezTo>
                    <a:pt x="13186" y="0"/>
                    <a:pt x="0" y="13186"/>
                    <a:pt x="0" y="29395"/>
                  </a:cubicBezTo>
                  <a:cubicBezTo>
                    <a:pt x="0" y="45603"/>
                    <a:pt x="13186" y="58790"/>
                    <a:pt x="29395" y="58790"/>
                  </a:cubicBezTo>
                  <a:cubicBezTo>
                    <a:pt x="45602" y="58790"/>
                    <a:pt x="58789" y="45603"/>
                    <a:pt x="58789" y="29395"/>
                  </a:cubicBezTo>
                  <a:cubicBezTo>
                    <a:pt x="58789" y="13186"/>
                    <a:pt x="45603" y="0"/>
                    <a:pt x="29395" y="0"/>
                  </a:cubicBezTo>
                  <a:close/>
                  <a:moveTo>
                    <a:pt x="29395" y="44044"/>
                  </a:moveTo>
                  <a:cubicBezTo>
                    <a:pt x="21318" y="44044"/>
                    <a:pt x="14747" y="37472"/>
                    <a:pt x="14747" y="29396"/>
                  </a:cubicBezTo>
                  <a:cubicBezTo>
                    <a:pt x="14747" y="21320"/>
                    <a:pt x="21319" y="14748"/>
                    <a:pt x="29395" y="14748"/>
                  </a:cubicBezTo>
                  <a:cubicBezTo>
                    <a:pt x="37471" y="14748"/>
                    <a:pt x="44042" y="21320"/>
                    <a:pt x="44042" y="29396"/>
                  </a:cubicBezTo>
                  <a:cubicBezTo>
                    <a:pt x="44042" y="37472"/>
                    <a:pt x="37472" y="44044"/>
                    <a:pt x="29395" y="44044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821;p27">
              <a:extLst>
                <a:ext uri="{FF2B5EF4-FFF2-40B4-BE49-F238E27FC236}">
                  <a16:creationId xmlns:a16="http://schemas.microsoft.com/office/drawing/2014/main" id="{0F114363-70CB-FDD5-DC89-E57246B35B20}"/>
                </a:ext>
              </a:extLst>
            </p:cNvPr>
            <p:cNvSpPr/>
            <p:nvPr/>
          </p:nvSpPr>
          <p:spPr>
            <a:xfrm>
              <a:off x="6087695" y="1667279"/>
              <a:ext cx="179231" cy="14746"/>
            </a:xfrm>
            <a:custGeom>
              <a:avLst/>
              <a:gdLst/>
              <a:ahLst/>
              <a:cxnLst/>
              <a:rect l="l" t="t" r="r" b="b"/>
              <a:pathLst>
                <a:path w="179231" h="14746" extrusionOk="0">
                  <a:moveTo>
                    <a:pt x="171857" y="0"/>
                  </a:moveTo>
                  <a:lnTo>
                    <a:pt x="7373" y="0"/>
                  </a:lnTo>
                  <a:cubicBezTo>
                    <a:pt x="3300" y="0"/>
                    <a:pt x="0" y="3300"/>
                    <a:pt x="0" y="7373"/>
                  </a:cubicBezTo>
                  <a:cubicBezTo>
                    <a:pt x="0" y="11446"/>
                    <a:pt x="3300" y="14747"/>
                    <a:pt x="7373" y="14747"/>
                  </a:cubicBezTo>
                  <a:lnTo>
                    <a:pt x="171858" y="14747"/>
                  </a:lnTo>
                  <a:cubicBezTo>
                    <a:pt x="175931" y="14747"/>
                    <a:pt x="179232" y="11446"/>
                    <a:pt x="179232" y="7373"/>
                  </a:cubicBezTo>
                  <a:cubicBezTo>
                    <a:pt x="179232" y="3300"/>
                    <a:pt x="175930" y="0"/>
                    <a:pt x="17185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822;p27">
              <a:extLst>
                <a:ext uri="{FF2B5EF4-FFF2-40B4-BE49-F238E27FC236}">
                  <a16:creationId xmlns:a16="http://schemas.microsoft.com/office/drawing/2014/main" id="{BC5F92FA-5992-DD3E-F679-95044AB6C60D}"/>
                </a:ext>
              </a:extLst>
            </p:cNvPr>
            <p:cNvSpPr/>
            <p:nvPr/>
          </p:nvSpPr>
          <p:spPr>
            <a:xfrm>
              <a:off x="6087696" y="1698047"/>
              <a:ext cx="143607" cy="14746"/>
            </a:xfrm>
            <a:custGeom>
              <a:avLst/>
              <a:gdLst/>
              <a:ahLst/>
              <a:cxnLst/>
              <a:rect l="l" t="t" r="r" b="b"/>
              <a:pathLst>
                <a:path w="143607" h="14746" extrusionOk="0">
                  <a:moveTo>
                    <a:pt x="7373" y="14747"/>
                  </a:moveTo>
                  <a:lnTo>
                    <a:pt x="136235" y="14747"/>
                  </a:lnTo>
                  <a:cubicBezTo>
                    <a:pt x="140308" y="14747"/>
                    <a:pt x="143608" y="11446"/>
                    <a:pt x="143608" y="7373"/>
                  </a:cubicBezTo>
                  <a:cubicBezTo>
                    <a:pt x="143608" y="3300"/>
                    <a:pt x="140308" y="0"/>
                    <a:pt x="136235" y="0"/>
                  </a:cubicBezTo>
                  <a:lnTo>
                    <a:pt x="7373" y="0"/>
                  </a:lnTo>
                  <a:cubicBezTo>
                    <a:pt x="3300" y="0"/>
                    <a:pt x="0" y="3300"/>
                    <a:pt x="0" y="7373"/>
                  </a:cubicBezTo>
                  <a:cubicBezTo>
                    <a:pt x="0" y="11446"/>
                    <a:pt x="3300" y="14747"/>
                    <a:pt x="7373" y="14747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823;p27">
              <a:extLst>
                <a:ext uri="{FF2B5EF4-FFF2-40B4-BE49-F238E27FC236}">
                  <a16:creationId xmlns:a16="http://schemas.microsoft.com/office/drawing/2014/main" id="{B3F3C706-85DD-FD2F-06A5-B494318FD894}"/>
                </a:ext>
              </a:extLst>
            </p:cNvPr>
            <p:cNvSpPr/>
            <p:nvPr/>
          </p:nvSpPr>
          <p:spPr>
            <a:xfrm>
              <a:off x="6012274" y="1755390"/>
              <a:ext cx="58788" cy="58789"/>
            </a:xfrm>
            <a:custGeom>
              <a:avLst/>
              <a:gdLst/>
              <a:ahLst/>
              <a:cxnLst/>
              <a:rect l="l" t="t" r="r" b="b"/>
              <a:pathLst>
                <a:path w="58788" h="58789" extrusionOk="0">
                  <a:moveTo>
                    <a:pt x="29395" y="0"/>
                  </a:moveTo>
                  <a:cubicBezTo>
                    <a:pt x="13186" y="0"/>
                    <a:pt x="0" y="13186"/>
                    <a:pt x="0" y="29395"/>
                  </a:cubicBezTo>
                  <a:cubicBezTo>
                    <a:pt x="0" y="45603"/>
                    <a:pt x="13186" y="58790"/>
                    <a:pt x="29395" y="58790"/>
                  </a:cubicBezTo>
                  <a:cubicBezTo>
                    <a:pt x="45602" y="58790"/>
                    <a:pt x="58789" y="45603"/>
                    <a:pt x="58789" y="29395"/>
                  </a:cubicBezTo>
                  <a:cubicBezTo>
                    <a:pt x="58789" y="13186"/>
                    <a:pt x="45603" y="0"/>
                    <a:pt x="29395" y="0"/>
                  </a:cubicBezTo>
                  <a:close/>
                  <a:moveTo>
                    <a:pt x="29395" y="44044"/>
                  </a:moveTo>
                  <a:cubicBezTo>
                    <a:pt x="21318" y="44044"/>
                    <a:pt x="14747" y="37472"/>
                    <a:pt x="14747" y="29396"/>
                  </a:cubicBezTo>
                  <a:cubicBezTo>
                    <a:pt x="14747" y="21320"/>
                    <a:pt x="21319" y="14748"/>
                    <a:pt x="29395" y="14748"/>
                  </a:cubicBezTo>
                  <a:cubicBezTo>
                    <a:pt x="37471" y="14748"/>
                    <a:pt x="44042" y="21320"/>
                    <a:pt x="44042" y="29396"/>
                  </a:cubicBezTo>
                  <a:cubicBezTo>
                    <a:pt x="44042" y="37472"/>
                    <a:pt x="37472" y="44044"/>
                    <a:pt x="29395" y="44044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824;p27">
              <a:extLst>
                <a:ext uri="{FF2B5EF4-FFF2-40B4-BE49-F238E27FC236}">
                  <a16:creationId xmlns:a16="http://schemas.microsoft.com/office/drawing/2014/main" id="{FB465A5A-467A-C10C-C8ED-405636B4EF20}"/>
                </a:ext>
              </a:extLst>
            </p:cNvPr>
            <p:cNvSpPr/>
            <p:nvPr/>
          </p:nvSpPr>
          <p:spPr>
            <a:xfrm>
              <a:off x="6087695" y="1762028"/>
              <a:ext cx="179231" cy="14746"/>
            </a:xfrm>
            <a:custGeom>
              <a:avLst/>
              <a:gdLst/>
              <a:ahLst/>
              <a:cxnLst/>
              <a:rect l="l" t="t" r="r" b="b"/>
              <a:pathLst>
                <a:path w="179231" h="14746" extrusionOk="0">
                  <a:moveTo>
                    <a:pt x="171857" y="0"/>
                  </a:moveTo>
                  <a:lnTo>
                    <a:pt x="7373" y="0"/>
                  </a:lnTo>
                  <a:cubicBezTo>
                    <a:pt x="3300" y="0"/>
                    <a:pt x="0" y="3300"/>
                    <a:pt x="0" y="7373"/>
                  </a:cubicBezTo>
                  <a:cubicBezTo>
                    <a:pt x="0" y="11446"/>
                    <a:pt x="3300" y="14747"/>
                    <a:pt x="7373" y="14747"/>
                  </a:cubicBezTo>
                  <a:lnTo>
                    <a:pt x="171858" y="14747"/>
                  </a:lnTo>
                  <a:cubicBezTo>
                    <a:pt x="175931" y="14747"/>
                    <a:pt x="179232" y="11446"/>
                    <a:pt x="179232" y="7373"/>
                  </a:cubicBezTo>
                  <a:cubicBezTo>
                    <a:pt x="179232" y="3300"/>
                    <a:pt x="175930" y="0"/>
                    <a:pt x="17185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825;p27">
              <a:extLst>
                <a:ext uri="{FF2B5EF4-FFF2-40B4-BE49-F238E27FC236}">
                  <a16:creationId xmlns:a16="http://schemas.microsoft.com/office/drawing/2014/main" id="{578C174E-3DE2-2806-F1B6-11EF63BF8F08}"/>
                </a:ext>
              </a:extLst>
            </p:cNvPr>
            <p:cNvSpPr/>
            <p:nvPr/>
          </p:nvSpPr>
          <p:spPr>
            <a:xfrm>
              <a:off x="6087695" y="1792797"/>
              <a:ext cx="143607" cy="14746"/>
            </a:xfrm>
            <a:custGeom>
              <a:avLst/>
              <a:gdLst/>
              <a:ahLst/>
              <a:cxnLst/>
              <a:rect l="l" t="t" r="r" b="b"/>
              <a:pathLst>
                <a:path w="143607" h="14746" extrusionOk="0">
                  <a:moveTo>
                    <a:pt x="7373" y="14747"/>
                  </a:moveTo>
                  <a:lnTo>
                    <a:pt x="136235" y="14747"/>
                  </a:lnTo>
                  <a:cubicBezTo>
                    <a:pt x="140308" y="14747"/>
                    <a:pt x="143608" y="11446"/>
                    <a:pt x="143608" y="7373"/>
                  </a:cubicBezTo>
                  <a:cubicBezTo>
                    <a:pt x="143608" y="3300"/>
                    <a:pt x="140308" y="0"/>
                    <a:pt x="136235" y="0"/>
                  </a:cubicBezTo>
                  <a:lnTo>
                    <a:pt x="7373" y="0"/>
                  </a:lnTo>
                  <a:cubicBezTo>
                    <a:pt x="3300" y="0"/>
                    <a:pt x="0" y="3300"/>
                    <a:pt x="0" y="7373"/>
                  </a:cubicBezTo>
                  <a:cubicBezTo>
                    <a:pt x="0" y="11446"/>
                    <a:pt x="3300" y="14747"/>
                    <a:pt x="7373" y="14747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826;p27">
              <a:extLst>
                <a:ext uri="{FF2B5EF4-FFF2-40B4-BE49-F238E27FC236}">
                  <a16:creationId xmlns:a16="http://schemas.microsoft.com/office/drawing/2014/main" id="{BFEE1983-6A31-C6D7-0915-4689B33F57A6}"/>
                </a:ext>
              </a:extLst>
            </p:cNvPr>
            <p:cNvSpPr/>
            <p:nvPr/>
          </p:nvSpPr>
          <p:spPr>
            <a:xfrm>
              <a:off x="6012274" y="1850140"/>
              <a:ext cx="58788" cy="58789"/>
            </a:xfrm>
            <a:custGeom>
              <a:avLst/>
              <a:gdLst/>
              <a:ahLst/>
              <a:cxnLst/>
              <a:rect l="l" t="t" r="r" b="b"/>
              <a:pathLst>
                <a:path w="58788" h="58789" extrusionOk="0">
                  <a:moveTo>
                    <a:pt x="29395" y="0"/>
                  </a:moveTo>
                  <a:cubicBezTo>
                    <a:pt x="13186" y="0"/>
                    <a:pt x="0" y="13186"/>
                    <a:pt x="0" y="29395"/>
                  </a:cubicBezTo>
                  <a:cubicBezTo>
                    <a:pt x="0" y="45603"/>
                    <a:pt x="13186" y="58790"/>
                    <a:pt x="29395" y="58790"/>
                  </a:cubicBezTo>
                  <a:cubicBezTo>
                    <a:pt x="45602" y="58790"/>
                    <a:pt x="58789" y="45603"/>
                    <a:pt x="58789" y="29395"/>
                  </a:cubicBezTo>
                  <a:cubicBezTo>
                    <a:pt x="58789" y="13186"/>
                    <a:pt x="45603" y="0"/>
                    <a:pt x="29395" y="0"/>
                  </a:cubicBezTo>
                  <a:close/>
                  <a:moveTo>
                    <a:pt x="29395" y="44044"/>
                  </a:moveTo>
                  <a:cubicBezTo>
                    <a:pt x="21318" y="44044"/>
                    <a:pt x="14747" y="37472"/>
                    <a:pt x="14747" y="29396"/>
                  </a:cubicBezTo>
                  <a:cubicBezTo>
                    <a:pt x="14747" y="21320"/>
                    <a:pt x="21319" y="14748"/>
                    <a:pt x="29395" y="14748"/>
                  </a:cubicBezTo>
                  <a:cubicBezTo>
                    <a:pt x="37471" y="14748"/>
                    <a:pt x="44042" y="21320"/>
                    <a:pt x="44042" y="29396"/>
                  </a:cubicBezTo>
                  <a:cubicBezTo>
                    <a:pt x="44042" y="37472"/>
                    <a:pt x="37472" y="44044"/>
                    <a:pt x="29395" y="44044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827;p27">
              <a:extLst>
                <a:ext uri="{FF2B5EF4-FFF2-40B4-BE49-F238E27FC236}">
                  <a16:creationId xmlns:a16="http://schemas.microsoft.com/office/drawing/2014/main" id="{24CF1928-788C-E6EE-BDAC-3F977084BA43}"/>
                </a:ext>
              </a:extLst>
            </p:cNvPr>
            <p:cNvSpPr/>
            <p:nvPr/>
          </p:nvSpPr>
          <p:spPr>
            <a:xfrm>
              <a:off x="6087695" y="1856778"/>
              <a:ext cx="179231" cy="14746"/>
            </a:xfrm>
            <a:custGeom>
              <a:avLst/>
              <a:gdLst/>
              <a:ahLst/>
              <a:cxnLst/>
              <a:rect l="l" t="t" r="r" b="b"/>
              <a:pathLst>
                <a:path w="179231" h="14746" extrusionOk="0">
                  <a:moveTo>
                    <a:pt x="171857" y="0"/>
                  </a:moveTo>
                  <a:lnTo>
                    <a:pt x="7373" y="0"/>
                  </a:lnTo>
                  <a:cubicBezTo>
                    <a:pt x="3300" y="0"/>
                    <a:pt x="0" y="3300"/>
                    <a:pt x="0" y="7373"/>
                  </a:cubicBezTo>
                  <a:cubicBezTo>
                    <a:pt x="0" y="11446"/>
                    <a:pt x="3300" y="14747"/>
                    <a:pt x="7373" y="14747"/>
                  </a:cubicBezTo>
                  <a:lnTo>
                    <a:pt x="171858" y="14747"/>
                  </a:lnTo>
                  <a:cubicBezTo>
                    <a:pt x="175931" y="14747"/>
                    <a:pt x="179232" y="11446"/>
                    <a:pt x="179232" y="7373"/>
                  </a:cubicBezTo>
                  <a:cubicBezTo>
                    <a:pt x="179232" y="3300"/>
                    <a:pt x="175930" y="0"/>
                    <a:pt x="171857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828;p27">
              <a:extLst>
                <a:ext uri="{FF2B5EF4-FFF2-40B4-BE49-F238E27FC236}">
                  <a16:creationId xmlns:a16="http://schemas.microsoft.com/office/drawing/2014/main" id="{506E1D8F-2D62-6C58-2BAC-6F3396C391A2}"/>
                </a:ext>
              </a:extLst>
            </p:cNvPr>
            <p:cNvSpPr/>
            <p:nvPr/>
          </p:nvSpPr>
          <p:spPr>
            <a:xfrm>
              <a:off x="6087695" y="1887546"/>
              <a:ext cx="143607" cy="14746"/>
            </a:xfrm>
            <a:custGeom>
              <a:avLst/>
              <a:gdLst/>
              <a:ahLst/>
              <a:cxnLst/>
              <a:rect l="l" t="t" r="r" b="b"/>
              <a:pathLst>
                <a:path w="143607" h="14746" extrusionOk="0">
                  <a:moveTo>
                    <a:pt x="136235" y="0"/>
                  </a:moveTo>
                  <a:lnTo>
                    <a:pt x="7373" y="0"/>
                  </a:lnTo>
                  <a:cubicBezTo>
                    <a:pt x="3300" y="0"/>
                    <a:pt x="0" y="3300"/>
                    <a:pt x="0" y="7373"/>
                  </a:cubicBezTo>
                  <a:cubicBezTo>
                    <a:pt x="0" y="11446"/>
                    <a:pt x="3300" y="14747"/>
                    <a:pt x="7373" y="14747"/>
                  </a:cubicBezTo>
                  <a:lnTo>
                    <a:pt x="136235" y="14747"/>
                  </a:lnTo>
                  <a:cubicBezTo>
                    <a:pt x="140308" y="14747"/>
                    <a:pt x="143608" y="11446"/>
                    <a:pt x="143608" y="7373"/>
                  </a:cubicBezTo>
                  <a:cubicBezTo>
                    <a:pt x="143608" y="3300"/>
                    <a:pt x="140307" y="0"/>
                    <a:pt x="136235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829;p27">
              <a:extLst>
                <a:ext uri="{FF2B5EF4-FFF2-40B4-BE49-F238E27FC236}">
                  <a16:creationId xmlns:a16="http://schemas.microsoft.com/office/drawing/2014/main" id="{541D83B6-9C96-83DC-F27E-24C556B1D2E3}"/>
                </a:ext>
              </a:extLst>
            </p:cNvPr>
            <p:cNvSpPr/>
            <p:nvPr/>
          </p:nvSpPr>
          <p:spPr>
            <a:xfrm>
              <a:off x="6341728" y="1590903"/>
              <a:ext cx="70942" cy="311228"/>
            </a:xfrm>
            <a:custGeom>
              <a:avLst/>
              <a:gdLst/>
              <a:ahLst/>
              <a:cxnLst/>
              <a:rect l="l" t="t" r="r" b="b"/>
              <a:pathLst>
                <a:path w="70942" h="311228" extrusionOk="0">
                  <a:moveTo>
                    <a:pt x="49680" y="0"/>
                  </a:moveTo>
                  <a:lnTo>
                    <a:pt x="21264" y="0"/>
                  </a:lnTo>
                  <a:cubicBezTo>
                    <a:pt x="9788" y="0"/>
                    <a:pt x="-1" y="10810"/>
                    <a:pt x="1" y="25152"/>
                  </a:cubicBezTo>
                  <a:cubicBezTo>
                    <a:pt x="1" y="35722"/>
                    <a:pt x="0" y="104388"/>
                    <a:pt x="0" y="120717"/>
                  </a:cubicBezTo>
                  <a:cubicBezTo>
                    <a:pt x="0" y="124790"/>
                    <a:pt x="3300" y="128091"/>
                    <a:pt x="7373" y="128091"/>
                  </a:cubicBezTo>
                  <a:cubicBezTo>
                    <a:pt x="11446" y="128091"/>
                    <a:pt x="14747" y="124790"/>
                    <a:pt x="14747" y="120717"/>
                  </a:cubicBezTo>
                  <a:lnTo>
                    <a:pt x="14747" y="59547"/>
                  </a:lnTo>
                  <a:lnTo>
                    <a:pt x="56196" y="59547"/>
                  </a:lnTo>
                  <a:lnTo>
                    <a:pt x="56196" y="238426"/>
                  </a:lnTo>
                  <a:lnTo>
                    <a:pt x="14747" y="238426"/>
                  </a:lnTo>
                  <a:lnTo>
                    <a:pt x="14747" y="155126"/>
                  </a:lnTo>
                  <a:cubicBezTo>
                    <a:pt x="14747" y="151053"/>
                    <a:pt x="11446" y="147753"/>
                    <a:pt x="7373" y="147753"/>
                  </a:cubicBezTo>
                  <a:cubicBezTo>
                    <a:pt x="3300" y="147753"/>
                    <a:pt x="0" y="151053"/>
                    <a:pt x="0" y="155126"/>
                  </a:cubicBezTo>
                  <a:lnTo>
                    <a:pt x="0" y="245799"/>
                  </a:lnTo>
                  <a:cubicBezTo>
                    <a:pt x="0" y="246704"/>
                    <a:pt x="195" y="247776"/>
                    <a:pt x="607" y="248727"/>
                  </a:cubicBezTo>
                  <a:cubicBezTo>
                    <a:pt x="608" y="248729"/>
                    <a:pt x="609" y="248732"/>
                    <a:pt x="610" y="248735"/>
                  </a:cubicBezTo>
                  <a:lnTo>
                    <a:pt x="24312" y="303368"/>
                  </a:lnTo>
                  <a:cubicBezTo>
                    <a:pt x="28860" y="313856"/>
                    <a:pt x="42088" y="313842"/>
                    <a:pt x="46630" y="303370"/>
                  </a:cubicBezTo>
                  <a:lnTo>
                    <a:pt x="70333" y="248735"/>
                  </a:lnTo>
                  <a:cubicBezTo>
                    <a:pt x="70335" y="248730"/>
                    <a:pt x="70336" y="248725"/>
                    <a:pt x="70339" y="248719"/>
                  </a:cubicBezTo>
                  <a:cubicBezTo>
                    <a:pt x="70749" y="247769"/>
                    <a:pt x="70943" y="246706"/>
                    <a:pt x="70943" y="245799"/>
                  </a:cubicBezTo>
                  <a:cubicBezTo>
                    <a:pt x="70943" y="238194"/>
                    <a:pt x="70943" y="29859"/>
                    <a:pt x="70943" y="25152"/>
                  </a:cubicBezTo>
                  <a:cubicBezTo>
                    <a:pt x="70943" y="11282"/>
                    <a:pt x="61405" y="0"/>
                    <a:pt x="49680" y="0"/>
                  </a:cubicBezTo>
                  <a:close/>
                  <a:moveTo>
                    <a:pt x="14748" y="44800"/>
                  </a:moveTo>
                  <a:lnTo>
                    <a:pt x="14748" y="25151"/>
                  </a:lnTo>
                  <a:cubicBezTo>
                    <a:pt x="14748" y="19272"/>
                    <a:pt x="18059" y="14747"/>
                    <a:pt x="21264" y="14747"/>
                  </a:cubicBezTo>
                  <a:lnTo>
                    <a:pt x="49680" y="14747"/>
                  </a:lnTo>
                  <a:cubicBezTo>
                    <a:pt x="52762" y="14747"/>
                    <a:pt x="56196" y="19020"/>
                    <a:pt x="56196" y="25152"/>
                  </a:cubicBezTo>
                  <a:lnTo>
                    <a:pt x="56196" y="44800"/>
                  </a:lnTo>
                  <a:close/>
                  <a:moveTo>
                    <a:pt x="35471" y="292037"/>
                  </a:moveTo>
                  <a:lnTo>
                    <a:pt x="18610" y="253173"/>
                  </a:lnTo>
                  <a:lnTo>
                    <a:pt x="52334" y="253173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767;p27">
            <a:extLst>
              <a:ext uri="{FF2B5EF4-FFF2-40B4-BE49-F238E27FC236}">
                <a16:creationId xmlns:a16="http://schemas.microsoft.com/office/drawing/2014/main" id="{DC9EF37A-935B-D5D5-21FE-108DC74C076B}"/>
              </a:ext>
            </a:extLst>
          </p:cNvPr>
          <p:cNvGrpSpPr/>
          <p:nvPr/>
        </p:nvGrpSpPr>
        <p:grpSpPr>
          <a:xfrm>
            <a:off x="819945" y="2837531"/>
            <a:ext cx="628728" cy="789658"/>
            <a:chOff x="1865564" y="1455837"/>
            <a:chExt cx="373764" cy="503349"/>
          </a:xfrm>
        </p:grpSpPr>
        <p:sp>
          <p:nvSpPr>
            <p:cNvPr id="113" name="Google Shape;768;p27">
              <a:extLst>
                <a:ext uri="{FF2B5EF4-FFF2-40B4-BE49-F238E27FC236}">
                  <a16:creationId xmlns:a16="http://schemas.microsoft.com/office/drawing/2014/main" id="{DCD076F1-8C18-25CB-2B24-57BF274086CB}"/>
                </a:ext>
              </a:extLst>
            </p:cNvPr>
            <p:cNvSpPr/>
            <p:nvPr/>
          </p:nvSpPr>
          <p:spPr>
            <a:xfrm>
              <a:off x="1996409" y="1681453"/>
              <a:ext cx="112073" cy="112073"/>
            </a:xfrm>
            <a:custGeom>
              <a:avLst/>
              <a:gdLst/>
              <a:ahLst/>
              <a:cxnLst/>
              <a:rect l="l" t="t" r="r" b="b"/>
              <a:pathLst>
                <a:path w="112073" h="112073" extrusionOk="0">
                  <a:moveTo>
                    <a:pt x="112074" y="56037"/>
                  </a:moveTo>
                  <a:cubicBezTo>
                    <a:pt x="112074" y="25138"/>
                    <a:pt x="86936" y="0"/>
                    <a:pt x="56037" y="0"/>
                  </a:cubicBezTo>
                  <a:cubicBezTo>
                    <a:pt x="25138" y="0"/>
                    <a:pt x="0" y="25138"/>
                    <a:pt x="0" y="56037"/>
                  </a:cubicBezTo>
                  <a:cubicBezTo>
                    <a:pt x="0" y="86936"/>
                    <a:pt x="25138" y="112074"/>
                    <a:pt x="56037" y="112074"/>
                  </a:cubicBezTo>
                  <a:cubicBezTo>
                    <a:pt x="86936" y="112074"/>
                    <a:pt x="112074" y="86935"/>
                    <a:pt x="112074" y="56037"/>
                  </a:cubicBezTo>
                  <a:close/>
                  <a:moveTo>
                    <a:pt x="14747" y="56037"/>
                  </a:moveTo>
                  <a:cubicBezTo>
                    <a:pt x="14747" y="33269"/>
                    <a:pt x="33269" y="14747"/>
                    <a:pt x="56037" y="14747"/>
                  </a:cubicBezTo>
                  <a:cubicBezTo>
                    <a:pt x="78805" y="14747"/>
                    <a:pt x="97327" y="33269"/>
                    <a:pt x="97327" y="56037"/>
                  </a:cubicBezTo>
                  <a:cubicBezTo>
                    <a:pt x="97327" y="78805"/>
                    <a:pt x="78805" y="97327"/>
                    <a:pt x="56037" y="97327"/>
                  </a:cubicBezTo>
                  <a:cubicBezTo>
                    <a:pt x="33269" y="97327"/>
                    <a:pt x="14747" y="78804"/>
                    <a:pt x="14747" y="56037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769;p27">
              <a:extLst>
                <a:ext uri="{FF2B5EF4-FFF2-40B4-BE49-F238E27FC236}">
                  <a16:creationId xmlns:a16="http://schemas.microsoft.com/office/drawing/2014/main" id="{FBDF7B77-C2F7-1BFA-3118-9ABCA2C4DEE2}"/>
                </a:ext>
              </a:extLst>
            </p:cNvPr>
            <p:cNvSpPr/>
            <p:nvPr/>
          </p:nvSpPr>
          <p:spPr>
            <a:xfrm>
              <a:off x="1924531" y="1609575"/>
              <a:ext cx="255828" cy="255828"/>
            </a:xfrm>
            <a:custGeom>
              <a:avLst/>
              <a:gdLst/>
              <a:ahLst/>
              <a:cxnLst/>
              <a:rect l="l" t="t" r="r" b="b"/>
              <a:pathLst>
                <a:path w="255828" h="255828" extrusionOk="0">
                  <a:moveTo>
                    <a:pt x="127915" y="255828"/>
                  </a:moveTo>
                  <a:cubicBezTo>
                    <a:pt x="131988" y="255828"/>
                    <a:pt x="135288" y="252527"/>
                    <a:pt x="135288" y="248455"/>
                  </a:cubicBezTo>
                  <a:lnTo>
                    <a:pt x="135288" y="227608"/>
                  </a:lnTo>
                  <a:cubicBezTo>
                    <a:pt x="184545" y="224000"/>
                    <a:pt x="224000" y="184544"/>
                    <a:pt x="227608" y="135287"/>
                  </a:cubicBezTo>
                  <a:lnTo>
                    <a:pt x="248455" y="135287"/>
                  </a:lnTo>
                  <a:cubicBezTo>
                    <a:pt x="252528" y="135287"/>
                    <a:pt x="255828" y="131986"/>
                    <a:pt x="255828" y="127914"/>
                  </a:cubicBezTo>
                  <a:cubicBezTo>
                    <a:pt x="255828" y="123842"/>
                    <a:pt x="252528" y="120540"/>
                    <a:pt x="248455" y="120540"/>
                  </a:cubicBezTo>
                  <a:lnTo>
                    <a:pt x="227608" y="120540"/>
                  </a:lnTo>
                  <a:cubicBezTo>
                    <a:pt x="224000" y="71284"/>
                    <a:pt x="184544" y="31828"/>
                    <a:pt x="135288" y="28220"/>
                  </a:cubicBezTo>
                  <a:lnTo>
                    <a:pt x="135288" y="7373"/>
                  </a:lnTo>
                  <a:cubicBezTo>
                    <a:pt x="135288" y="3301"/>
                    <a:pt x="131988" y="0"/>
                    <a:pt x="127915" y="0"/>
                  </a:cubicBezTo>
                  <a:cubicBezTo>
                    <a:pt x="123842" y="0"/>
                    <a:pt x="120541" y="3301"/>
                    <a:pt x="120541" y="7373"/>
                  </a:cubicBezTo>
                  <a:lnTo>
                    <a:pt x="120541" y="28220"/>
                  </a:lnTo>
                  <a:cubicBezTo>
                    <a:pt x="71284" y="31828"/>
                    <a:pt x="31829" y="71284"/>
                    <a:pt x="28221" y="120540"/>
                  </a:cubicBezTo>
                  <a:lnTo>
                    <a:pt x="7373" y="120540"/>
                  </a:lnTo>
                  <a:cubicBezTo>
                    <a:pt x="3300" y="120540"/>
                    <a:pt x="0" y="123842"/>
                    <a:pt x="0" y="127914"/>
                  </a:cubicBezTo>
                  <a:cubicBezTo>
                    <a:pt x="0" y="131986"/>
                    <a:pt x="3300" y="135287"/>
                    <a:pt x="7373" y="135287"/>
                  </a:cubicBezTo>
                  <a:lnTo>
                    <a:pt x="28221" y="135287"/>
                  </a:lnTo>
                  <a:cubicBezTo>
                    <a:pt x="31829" y="184544"/>
                    <a:pt x="71285" y="223999"/>
                    <a:pt x="120541" y="227608"/>
                  </a:cubicBezTo>
                  <a:lnTo>
                    <a:pt x="120541" y="248455"/>
                  </a:lnTo>
                  <a:cubicBezTo>
                    <a:pt x="120541" y="252528"/>
                    <a:pt x="123842" y="255828"/>
                    <a:pt x="127915" y="255828"/>
                  </a:cubicBezTo>
                  <a:close/>
                  <a:moveTo>
                    <a:pt x="43018" y="135288"/>
                  </a:moveTo>
                  <a:lnTo>
                    <a:pt x="48775" y="135288"/>
                  </a:lnTo>
                  <a:cubicBezTo>
                    <a:pt x="52848" y="135288"/>
                    <a:pt x="56148" y="131987"/>
                    <a:pt x="56148" y="127915"/>
                  </a:cubicBezTo>
                  <a:cubicBezTo>
                    <a:pt x="56148" y="123843"/>
                    <a:pt x="52848" y="120541"/>
                    <a:pt x="48775" y="120541"/>
                  </a:cubicBezTo>
                  <a:lnTo>
                    <a:pt x="43018" y="120541"/>
                  </a:lnTo>
                  <a:cubicBezTo>
                    <a:pt x="46559" y="79422"/>
                    <a:pt x="79422" y="46559"/>
                    <a:pt x="120541" y="43018"/>
                  </a:cubicBezTo>
                  <a:lnTo>
                    <a:pt x="120541" y="48775"/>
                  </a:lnTo>
                  <a:cubicBezTo>
                    <a:pt x="120541" y="52847"/>
                    <a:pt x="123842" y="56148"/>
                    <a:pt x="127915" y="56148"/>
                  </a:cubicBezTo>
                  <a:cubicBezTo>
                    <a:pt x="131988" y="56148"/>
                    <a:pt x="135288" y="52847"/>
                    <a:pt x="135288" y="48775"/>
                  </a:cubicBezTo>
                  <a:lnTo>
                    <a:pt x="135288" y="43018"/>
                  </a:lnTo>
                  <a:cubicBezTo>
                    <a:pt x="176407" y="46559"/>
                    <a:pt x="209270" y="79422"/>
                    <a:pt x="212811" y="120541"/>
                  </a:cubicBezTo>
                  <a:lnTo>
                    <a:pt x="207054" y="120541"/>
                  </a:lnTo>
                  <a:cubicBezTo>
                    <a:pt x="202981" y="120541"/>
                    <a:pt x="199681" y="123843"/>
                    <a:pt x="199681" y="127915"/>
                  </a:cubicBezTo>
                  <a:cubicBezTo>
                    <a:pt x="199681" y="131987"/>
                    <a:pt x="202981" y="135288"/>
                    <a:pt x="207054" y="135288"/>
                  </a:cubicBezTo>
                  <a:lnTo>
                    <a:pt x="212811" y="135288"/>
                  </a:lnTo>
                  <a:cubicBezTo>
                    <a:pt x="209270" y="176408"/>
                    <a:pt x="176407" y="209271"/>
                    <a:pt x="135288" y="212812"/>
                  </a:cubicBezTo>
                  <a:lnTo>
                    <a:pt x="135288" y="207054"/>
                  </a:lnTo>
                  <a:cubicBezTo>
                    <a:pt x="135288" y="202982"/>
                    <a:pt x="131988" y="199681"/>
                    <a:pt x="127915" y="199681"/>
                  </a:cubicBezTo>
                  <a:cubicBezTo>
                    <a:pt x="123842" y="199681"/>
                    <a:pt x="120541" y="202982"/>
                    <a:pt x="120541" y="207054"/>
                  </a:cubicBezTo>
                  <a:lnTo>
                    <a:pt x="120541" y="212812"/>
                  </a:lnTo>
                  <a:cubicBezTo>
                    <a:pt x="79422" y="209271"/>
                    <a:pt x="46558" y="176407"/>
                    <a:pt x="43018" y="135288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770;p27">
              <a:extLst>
                <a:ext uri="{FF2B5EF4-FFF2-40B4-BE49-F238E27FC236}">
                  <a16:creationId xmlns:a16="http://schemas.microsoft.com/office/drawing/2014/main" id="{697BE3C8-84C0-6228-B450-519DB4617086}"/>
                </a:ext>
              </a:extLst>
            </p:cNvPr>
            <p:cNvSpPr/>
            <p:nvPr/>
          </p:nvSpPr>
          <p:spPr>
            <a:xfrm>
              <a:off x="2025881" y="1715678"/>
              <a:ext cx="53129" cy="43651"/>
            </a:xfrm>
            <a:custGeom>
              <a:avLst/>
              <a:gdLst/>
              <a:ahLst/>
              <a:cxnLst/>
              <a:rect l="l" t="t" r="r" b="b"/>
              <a:pathLst>
                <a:path w="53129" h="43651" extrusionOk="0">
                  <a:moveTo>
                    <a:pt x="51069" y="2260"/>
                  </a:moveTo>
                  <a:cubicBezTo>
                    <a:pt x="48245" y="-674"/>
                    <a:pt x="43577" y="-762"/>
                    <a:pt x="40644" y="2059"/>
                  </a:cubicBezTo>
                  <a:lnTo>
                    <a:pt x="17862" y="23983"/>
                  </a:lnTo>
                  <a:lnTo>
                    <a:pt x="13983" y="16146"/>
                  </a:lnTo>
                  <a:cubicBezTo>
                    <a:pt x="12177" y="12496"/>
                    <a:pt x="7754" y="11002"/>
                    <a:pt x="4105" y="12807"/>
                  </a:cubicBezTo>
                  <a:cubicBezTo>
                    <a:pt x="455" y="14613"/>
                    <a:pt x="-1039" y="19036"/>
                    <a:pt x="766" y="22686"/>
                  </a:cubicBezTo>
                  <a:lnTo>
                    <a:pt x="9110" y="39548"/>
                  </a:lnTo>
                  <a:cubicBezTo>
                    <a:pt x="10152" y="41655"/>
                    <a:pt x="12136" y="43138"/>
                    <a:pt x="14452" y="43542"/>
                  </a:cubicBezTo>
                  <a:cubicBezTo>
                    <a:pt x="14875" y="43616"/>
                    <a:pt x="15298" y="43651"/>
                    <a:pt x="15718" y="43651"/>
                  </a:cubicBezTo>
                  <a:cubicBezTo>
                    <a:pt x="17609" y="43651"/>
                    <a:pt x="19446" y="42924"/>
                    <a:pt x="20831" y="41591"/>
                  </a:cubicBezTo>
                  <a:lnTo>
                    <a:pt x="50868" y="12685"/>
                  </a:lnTo>
                  <a:cubicBezTo>
                    <a:pt x="53803" y="9861"/>
                    <a:pt x="53892" y="5194"/>
                    <a:pt x="51069" y="226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771;p27">
              <a:extLst>
                <a:ext uri="{FF2B5EF4-FFF2-40B4-BE49-F238E27FC236}">
                  <a16:creationId xmlns:a16="http://schemas.microsoft.com/office/drawing/2014/main" id="{9B364C7D-ED04-99F5-8B94-807D95732DE4}"/>
                </a:ext>
              </a:extLst>
            </p:cNvPr>
            <p:cNvSpPr/>
            <p:nvPr/>
          </p:nvSpPr>
          <p:spPr>
            <a:xfrm>
              <a:off x="1865564" y="1455837"/>
              <a:ext cx="373764" cy="503349"/>
            </a:xfrm>
            <a:custGeom>
              <a:avLst/>
              <a:gdLst/>
              <a:ahLst/>
              <a:cxnLst/>
              <a:rect l="l" t="t" r="r" b="b"/>
              <a:pathLst>
                <a:path w="373764" h="503349" extrusionOk="0">
                  <a:moveTo>
                    <a:pt x="346729" y="42523"/>
                  </a:moveTo>
                  <a:lnTo>
                    <a:pt x="290267" y="42523"/>
                  </a:lnTo>
                  <a:cubicBezTo>
                    <a:pt x="288593" y="35349"/>
                    <a:pt x="282160" y="29985"/>
                    <a:pt x="274483" y="29985"/>
                  </a:cubicBezTo>
                  <a:lnTo>
                    <a:pt x="238495" y="29985"/>
                  </a:lnTo>
                  <a:cubicBezTo>
                    <a:pt x="238495" y="11200"/>
                    <a:pt x="224768" y="0"/>
                    <a:pt x="210134" y="0"/>
                  </a:cubicBezTo>
                  <a:lnTo>
                    <a:pt x="163629" y="0"/>
                  </a:lnTo>
                  <a:cubicBezTo>
                    <a:pt x="149127" y="0"/>
                    <a:pt x="135269" y="11051"/>
                    <a:pt x="135269" y="29985"/>
                  </a:cubicBezTo>
                  <a:lnTo>
                    <a:pt x="99281" y="29985"/>
                  </a:lnTo>
                  <a:cubicBezTo>
                    <a:pt x="91605" y="29985"/>
                    <a:pt x="85172" y="35349"/>
                    <a:pt x="83497" y="42523"/>
                  </a:cubicBezTo>
                  <a:lnTo>
                    <a:pt x="27035" y="42523"/>
                  </a:lnTo>
                  <a:cubicBezTo>
                    <a:pt x="12129" y="42523"/>
                    <a:pt x="0" y="54651"/>
                    <a:pt x="0" y="69559"/>
                  </a:cubicBezTo>
                  <a:lnTo>
                    <a:pt x="0" y="139945"/>
                  </a:lnTo>
                  <a:cubicBezTo>
                    <a:pt x="0" y="144017"/>
                    <a:pt x="3300" y="147318"/>
                    <a:pt x="7373" y="147318"/>
                  </a:cubicBezTo>
                  <a:cubicBezTo>
                    <a:pt x="11446" y="147318"/>
                    <a:pt x="14747" y="144017"/>
                    <a:pt x="14747" y="139945"/>
                  </a:cubicBezTo>
                  <a:lnTo>
                    <a:pt x="14747" y="69559"/>
                  </a:lnTo>
                  <a:cubicBezTo>
                    <a:pt x="14747" y="62782"/>
                    <a:pt x="20259" y="57270"/>
                    <a:pt x="27035" y="57270"/>
                  </a:cubicBezTo>
                  <a:lnTo>
                    <a:pt x="83058" y="57270"/>
                  </a:lnTo>
                  <a:lnTo>
                    <a:pt x="83058" y="72016"/>
                  </a:lnTo>
                  <a:lnTo>
                    <a:pt x="41782" y="72016"/>
                  </a:lnTo>
                  <a:cubicBezTo>
                    <a:pt x="35005" y="72016"/>
                    <a:pt x="29493" y="77529"/>
                    <a:pt x="29493" y="84305"/>
                  </a:cubicBezTo>
                  <a:lnTo>
                    <a:pt x="29493" y="461567"/>
                  </a:lnTo>
                  <a:cubicBezTo>
                    <a:pt x="29493" y="468344"/>
                    <a:pt x="35005" y="473856"/>
                    <a:pt x="41782" y="473856"/>
                  </a:cubicBezTo>
                  <a:lnTo>
                    <a:pt x="281231" y="473856"/>
                  </a:lnTo>
                  <a:cubicBezTo>
                    <a:pt x="285304" y="473856"/>
                    <a:pt x="288604" y="470555"/>
                    <a:pt x="288604" y="466483"/>
                  </a:cubicBezTo>
                  <a:cubicBezTo>
                    <a:pt x="288604" y="462411"/>
                    <a:pt x="285304" y="459109"/>
                    <a:pt x="281231" y="459109"/>
                  </a:cubicBezTo>
                  <a:lnTo>
                    <a:pt x="44240" y="459109"/>
                  </a:lnTo>
                  <a:lnTo>
                    <a:pt x="44240" y="86763"/>
                  </a:lnTo>
                  <a:lnTo>
                    <a:pt x="83058" y="86763"/>
                  </a:lnTo>
                  <a:lnTo>
                    <a:pt x="83058" y="104705"/>
                  </a:lnTo>
                  <a:cubicBezTo>
                    <a:pt x="83058" y="113650"/>
                    <a:pt x="90335" y="120927"/>
                    <a:pt x="99280" y="120927"/>
                  </a:cubicBezTo>
                  <a:lnTo>
                    <a:pt x="274483" y="120927"/>
                  </a:lnTo>
                  <a:cubicBezTo>
                    <a:pt x="283428" y="120927"/>
                    <a:pt x="290705" y="113650"/>
                    <a:pt x="290705" y="104705"/>
                  </a:cubicBezTo>
                  <a:lnTo>
                    <a:pt x="290705" y="86763"/>
                  </a:lnTo>
                  <a:lnTo>
                    <a:pt x="329524" y="86763"/>
                  </a:lnTo>
                  <a:lnTo>
                    <a:pt x="329524" y="459109"/>
                  </a:lnTo>
                  <a:lnTo>
                    <a:pt x="315639" y="459109"/>
                  </a:lnTo>
                  <a:cubicBezTo>
                    <a:pt x="311566" y="459109"/>
                    <a:pt x="308266" y="462411"/>
                    <a:pt x="308266" y="466483"/>
                  </a:cubicBezTo>
                  <a:cubicBezTo>
                    <a:pt x="308266" y="470555"/>
                    <a:pt x="311566" y="473856"/>
                    <a:pt x="315639" y="473856"/>
                  </a:cubicBezTo>
                  <a:lnTo>
                    <a:pt x="331981" y="473856"/>
                  </a:lnTo>
                  <a:cubicBezTo>
                    <a:pt x="338758" y="473856"/>
                    <a:pt x="344270" y="468344"/>
                    <a:pt x="344270" y="461567"/>
                  </a:cubicBezTo>
                  <a:lnTo>
                    <a:pt x="344270" y="84305"/>
                  </a:lnTo>
                  <a:cubicBezTo>
                    <a:pt x="344270" y="77529"/>
                    <a:pt x="338758" y="72016"/>
                    <a:pt x="331981" y="72016"/>
                  </a:cubicBezTo>
                  <a:lnTo>
                    <a:pt x="290705" y="72016"/>
                  </a:lnTo>
                  <a:lnTo>
                    <a:pt x="290705" y="57270"/>
                  </a:lnTo>
                  <a:lnTo>
                    <a:pt x="346728" y="57270"/>
                  </a:lnTo>
                  <a:cubicBezTo>
                    <a:pt x="353504" y="57270"/>
                    <a:pt x="359017" y="62782"/>
                    <a:pt x="359017" y="69559"/>
                  </a:cubicBezTo>
                  <a:lnTo>
                    <a:pt x="359017" y="476314"/>
                  </a:lnTo>
                  <a:cubicBezTo>
                    <a:pt x="359017" y="483090"/>
                    <a:pt x="353504" y="488602"/>
                    <a:pt x="346728" y="488602"/>
                  </a:cubicBezTo>
                  <a:lnTo>
                    <a:pt x="27035" y="488602"/>
                  </a:lnTo>
                  <a:cubicBezTo>
                    <a:pt x="20259" y="488602"/>
                    <a:pt x="14747" y="483090"/>
                    <a:pt x="14747" y="476314"/>
                  </a:cubicBezTo>
                  <a:lnTo>
                    <a:pt x="14747" y="174353"/>
                  </a:lnTo>
                  <a:cubicBezTo>
                    <a:pt x="14747" y="170281"/>
                    <a:pt x="11446" y="166980"/>
                    <a:pt x="7373" y="166980"/>
                  </a:cubicBezTo>
                  <a:cubicBezTo>
                    <a:pt x="3300" y="166980"/>
                    <a:pt x="0" y="170281"/>
                    <a:pt x="0" y="174353"/>
                  </a:cubicBezTo>
                  <a:lnTo>
                    <a:pt x="0" y="476314"/>
                  </a:lnTo>
                  <a:cubicBezTo>
                    <a:pt x="0" y="491221"/>
                    <a:pt x="12129" y="503349"/>
                    <a:pt x="27035" y="503349"/>
                  </a:cubicBezTo>
                  <a:lnTo>
                    <a:pt x="346729" y="503349"/>
                  </a:lnTo>
                  <a:cubicBezTo>
                    <a:pt x="361636" y="503349"/>
                    <a:pt x="373764" y="491221"/>
                    <a:pt x="373764" y="476314"/>
                  </a:cubicBezTo>
                  <a:lnTo>
                    <a:pt x="373764" y="69559"/>
                  </a:lnTo>
                  <a:cubicBezTo>
                    <a:pt x="373764" y="54651"/>
                    <a:pt x="361636" y="42523"/>
                    <a:pt x="346729" y="42523"/>
                  </a:cubicBezTo>
                  <a:close/>
                  <a:moveTo>
                    <a:pt x="275958" y="104705"/>
                  </a:moveTo>
                  <a:cubicBezTo>
                    <a:pt x="275958" y="105518"/>
                    <a:pt x="275297" y="106180"/>
                    <a:pt x="274483" y="106180"/>
                  </a:cubicBezTo>
                  <a:lnTo>
                    <a:pt x="99281" y="106180"/>
                  </a:lnTo>
                  <a:cubicBezTo>
                    <a:pt x="98468" y="106180"/>
                    <a:pt x="97806" y="105518"/>
                    <a:pt x="97806" y="104705"/>
                  </a:cubicBezTo>
                  <a:cubicBezTo>
                    <a:pt x="97806" y="80387"/>
                    <a:pt x="97806" y="75544"/>
                    <a:pt x="97806" y="46206"/>
                  </a:cubicBezTo>
                  <a:cubicBezTo>
                    <a:pt x="97806" y="45393"/>
                    <a:pt x="98468" y="44731"/>
                    <a:pt x="99281" y="44731"/>
                  </a:cubicBezTo>
                  <a:lnTo>
                    <a:pt x="142642" y="44731"/>
                  </a:lnTo>
                  <a:cubicBezTo>
                    <a:pt x="146715" y="44731"/>
                    <a:pt x="150016" y="41430"/>
                    <a:pt x="150016" y="37358"/>
                  </a:cubicBezTo>
                  <a:lnTo>
                    <a:pt x="150016" y="28360"/>
                  </a:lnTo>
                  <a:cubicBezTo>
                    <a:pt x="150016" y="20854"/>
                    <a:pt x="156123" y="14747"/>
                    <a:pt x="163630" y="14747"/>
                  </a:cubicBezTo>
                  <a:lnTo>
                    <a:pt x="210135" y="14747"/>
                  </a:lnTo>
                  <a:cubicBezTo>
                    <a:pt x="217642" y="14747"/>
                    <a:pt x="223749" y="20854"/>
                    <a:pt x="223749" y="28360"/>
                  </a:cubicBezTo>
                  <a:lnTo>
                    <a:pt x="223749" y="37358"/>
                  </a:lnTo>
                  <a:cubicBezTo>
                    <a:pt x="223749" y="41430"/>
                    <a:pt x="227050" y="44731"/>
                    <a:pt x="231123" y="44731"/>
                  </a:cubicBezTo>
                  <a:lnTo>
                    <a:pt x="274484" y="44731"/>
                  </a:lnTo>
                  <a:cubicBezTo>
                    <a:pt x="275298" y="44731"/>
                    <a:pt x="275959" y="45393"/>
                    <a:pt x="275959" y="46206"/>
                  </a:cubicBezTo>
                  <a:cubicBezTo>
                    <a:pt x="275958" y="54738"/>
                    <a:pt x="275958" y="96360"/>
                    <a:pt x="275958" y="104705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591;p27">
            <a:extLst>
              <a:ext uri="{FF2B5EF4-FFF2-40B4-BE49-F238E27FC236}">
                <a16:creationId xmlns:a16="http://schemas.microsoft.com/office/drawing/2014/main" id="{A613CB47-4F50-7459-D181-8D0D4AF136B2}"/>
              </a:ext>
            </a:extLst>
          </p:cNvPr>
          <p:cNvGrpSpPr/>
          <p:nvPr/>
        </p:nvGrpSpPr>
        <p:grpSpPr>
          <a:xfrm>
            <a:off x="2113791" y="4938959"/>
            <a:ext cx="478304" cy="609600"/>
            <a:chOff x="4553120" y="2173710"/>
            <a:chExt cx="470263" cy="503349"/>
          </a:xfrm>
        </p:grpSpPr>
        <p:sp>
          <p:nvSpPr>
            <p:cNvPr id="118" name="Google Shape;592;p27">
              <a:extLst>
                <a:ext uri="{FF2B5EF4-FFF2-40B4-BE49-F238E27FC236}">
                  <a16:creationId xmlns:a16="http://schemas.microsoft.com/office/drawing/2014/main" id="{637C5384-B550-49B4-3A45-D8730963166E}"/>
                </a:ext>
              </a:extLst>
            </p:cNvPr>
            <p:cNvSpPr/>
            <p:nvPr/>
          </p:nvSpPr>
          <p:spPr>
            <a:xfrm>
              <a:off x="4611796" y="2354846"/>
              <a:ext cx="270974" cy="14746"/>
            </a:xfrm>
            <a:custGeom>
              <a:avLst/>
              <a:gdLst/>
              <a:ahLst/>
              <a:cxnLst/>
              <a:rect l="l" t="t" r="r" b="b"/>
              <a:pathLst>
                <a:path w="270974" h="14746" extrusionOk="0">
                  <a:moveTo>
                    <a:pt x="7373" y="14747"/>
                  </a:moveTo>
                  <a:lnTo>
                    <a:pt x="263602" y="14747"/>
                  </a:lnTo>
                  <a:cubicBezTo>
                    <a:pt x="267675" y="14747"/>
                    <a:pt x="270975" y="11446"/>
                    <a:pt x="270975" y="7373"/>
                  </a:cubicBezTo>
                  <a:cubicBezTo>
                    <a:pt x="270975" y="3300"/>
                    <a:pt x="267675" y="0"/>
                    <a:pt x="263602" y="0"/>
                  </a:cubicBezTo>
                  <a:lnTo>
                    <a:pt x="7373" y="0"/>
                  </a:lnTo>
                  <a:cubicBezTo>
                    <a:pt x="3300" y="0"/>
                    <a:pt x="0" y="3300"/>
                    <a:pt x="0" y="7373"/>
                  </a:cubicBezTo>
                  <a:cubicBezTo>
                    <a:pt x="0" y="11446"/>
                    <a:pt x="3301" y="14747"/>
                    <a:pt x="7373" y="14747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593;p27">
              <a:extLst>
                <a:ext uri="{FF2B5EF4-FFF2-40B4-BE49-F238E27FC236}">
                  <a16:creationId xmlns:a16="http://schemas.microsoft.com/office/drawing/2014/main" id="{B68C8DDC-DC4A-AD63-FA1A-B275BB527460}"/>
                </a:ext>
              </a:extLst>
            </p:cNvPr>
            <p:cNvSpPr/>
            <p:nvPr/>
          </p:nvSpPr>
          <p:spPr>
            <a:xfrm>
              <a:off x="4611796" y="2416290"/>
              <a:ext cx="270974" cy="14746"/>
            </a:xfrm>
            <a:custGeom>
              <a:avLst/>
              <a:gdLst/>
              <a:ahLst/>
              <a:cxnLst/>
              <a:rect l="l" t="t" r="r" b="b"/>
              <a:pathLst>
                <a:path w="270974" h="14746" extrusionOk="0">
                  <a:moveTo>
                    <a:pt x="7373" y="14747"/>
                  </a:moveTo>
                  <a:lnTo>
                    <a:pt x="263602" y="14747"/>
                  </a:lnTo>
                  <a:cubicBezTo>
                    <a:pt x="267675" y="14747"/>
                    <a:pt x="270975" y="11446"/>
                    <a:pt x="270975" y="7373"/>
                  </a:cubicBezTo>
                  <a:cubicBezTo>
                    <a:pt x="270975" y="3300"/>
                    <a:pt x="267675" y="0"/>
                    <a:pt x="263602" y="0"/>
                  </a:cubicBezTo>
                  <a:lnTo>
                    <a:pt x="7373" y="0"/>
                  </a:lnTo>
                  <a:cubicBezTo>
                    <a:pt x="3300" y="0"/>
                    <a:pt x="0" y="3300"/>
                    <a:pt x="0" y="7373"/>
                  </a:cubicBezTo>
                  <a:cubicBezTo>
                    <a:pt x="0" y="11446"/>
                    <a:pt x="3301" y="14747"/>
                    <a:pt x="7373" y="14747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594;p27">
              <a:extLst>
                <a:ext uri="{FF2B5EF4-FFF2-40B4-BE49-F238E27FC236}">
                  <a16:creationId xmlns:a16="http://schemas.microsoft.com/office/drawing/2014/main" id="{860B1837-C8A3-52F7-1DE2-FB4C6A5BB05B}"/>
                </a:ext>
              </a:extLst>
            </p:cNvPr>
            <p:cNvSpPr/>
            <p:nvPr/>
          </p:nvSpPr>
          <p:spPr>
            <a:xfrm>
              <a:off x="4611796" y="2539178"/>
              <a:ext cx="221274" cy="14746"/>
            </a:xfrm>
            <a:custGeom>
              <a:avLst/>
              <a:gdLst/>
              <a:ahLst/>
              <a:cxnLst/>
              <a:rect l="l" t="t" r="r" b="b"/>
              <a:pathLst>
                <a:path w="221274" h="14746" extrusionOk="0">
                  <a:moveTo>
                    <a:pt x="7373" y="14747"/>
                  </a:moveTo>
                  <a:lnTo>
                    <a:pt x="213902" y="14747"/>
                  </a:lnTo>
                  <a:cubicBezTo>
                    <a:pt x="217975" y="14747"/>
                    <a:pt x="221275" y="11446"/>
                    <a:pt x="221275" y="7373"/>
                  </a:cubicBezTo>
                  <a:cubicBezTo>
                    <a:pt x="221275" y="3300"/>
                    <a:pt x="217975" y="0"/>
                    <a:pt x="213902" y="0"/>
                  </a:cubicBezTo>
                  <a:lnTo>
                    <a:pt x="7373" y="0"/>
                  </a:lnTo>
                  <a:cubicBezTo>
                    <a:pt x="3300" y="0"/>
                    <a:pt x="0" y="3300"/>
                    <a:pt x="0" y="7373"/>
                  </a:cubicBezTo>
                  <a:cubicBezTo>
                    <a:pt x="0" y="11446"/>
                    <a:pt x="3301" y="14747"/>
                    <a:pt x="7373" y="14747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595;p27">
              <a:extLst>
                <a:ext uri="{FF2B5EF4-FFF2-40B4-BE49-F238E27FC236}">
                  <a16:creationId xmlns:a16="http://schemas.microsoft.com/office/drawing/2014/main" id="{1AB1158E-0CF9-6A53-0119-8CEA48DB5B06}"/>
                </a:ext>
              </a:extLst>
            </p:cNvPr>
            <p:cNvSpPr/>
            <p:nvPr/>
          </p:nvSpPr>
          <p:spPr>
            <a:xfrm>
              <a:off x="4611796" y="2600622"/>
              <a:ext cx="222308" cy="14746"/>
            </a:xfrm>
            <a:custGeom>
              <a:avLst/>
              <a:gdLst/>
              <a:ahLst/>
              <a:cxnLst/>
              <a:rect l="l" t="t" r="r" b="b"/>
              <a:pathLst>
                <a:path w="222308" h="14746" extrusionOk="0">
                  <a:moveTo>
                    <a:pt x="7373" y="14747"/>
                  </a:moveTo>
                  <a:lnTo>
                    <a:pt x="214935" y="14747"/>
                  </a:lnTo>
                  <a:cubicBezTo>
                    <a:pt x="219008" y="14747"/>
                    <a:pt x="222308" y="11446"/>
                    <a:pt x="222308" y="7373"/>
                  </a:cubicBezTo>
                  <a:cubicBezTo>
                    <a:pt x="222308" y="3300"/>
                    <a:pt x="219008" y="0"/>
                    <a:pt x="214935" y="0"/>
                  </a:cubicBezTo>
                  <a:lnTo>
                    <a:pt x="7373" y="0"/>
                  </a:lnTo>
                  <a:cubicBezTo>
                    <a:pt x="3300" y="0"/>
                    <a:pt x="0" y="3300"/>
                    <a:pt x="0" y="7373"/>
                  </a:cubicBezTo>
                  <a:cubicBezTo>
                    <a:pt x="0" y="11446"/>
                    <a:pt x="3301" y="14747"/>
                    <a:pt x="7373" y="14747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596;p27">
              <a:extLst>
                <a:ext uri="{FF2B5EF4-FFF2-40B4-BE49-F238E27FC236}">
                  <a16:creationId xmlns:a16="http://schemas.microsoft.com/office/drawing/2014/main" id="{3974826D-365F-1561-6708-0F3FD3A4EDF7}"/>
                </a:ext>
              </a:extLst>
            </p:cNvPr>
            <p:cNvSpPr/>
            <p:nvPr/>
          </p:nvSpPr>
          <p:spPr>
            <a:xfrm>
              <a:off x="4553120" y="2173710"/>
              <a:ext cx="470263" cy="503349"/>
            </a:xfrm>
            <a:custGeom>
              <a:avLst/>
              <a:gdLst/>
              <a:ahLst/>
              <a:cxnLst/>
              <a:rect l="l" t="t" r="r" b="b"/>
              <a:pathLst>
                <a:path w="470263" h="503349" extrusionOk="0">
                  <a:moveTo>
                    <a:pt x="464431" y="307972"/>
                  </a:moveTo>
                  <a:cubicBezTo>
                    <a:pt x="475752" y="296940"/>
                    <a:pt x="469736" y="277430"/>
                    <a:pt x="453753" y="275109"/>
                  </a:cubicBezTo>
                  <a:lnTo>
                    <a:pt x="413162" y="269210"/>
                  </a:lnTo>
                  <a:cubicBezTo>
                    <a:pt x="411689" y="268996"/>
                    <a:pt x="410418" y="268073"/>
                    <a:pt x="409760" y="266737"/>
                  </a:cubicBezTo>
                  <a:lnTo>
                    <a:pt x="391606" y="229955"/>
                  </a:lnTo>
                  <a:cubicBezTo>
                    <a:pt x="390736" y="228192"/>
                    <a:pt x="389623" y="226614"/>
                    <a:pt x="388327" y="225237"/>
                  </a:cubicBezTo>
                  <a:cubicBezTo>
                    <a:pt x="388327" y="220502"/>
                    <a:pt x="388327" y="71676"/>
                    <a:pt x="388327" y="67592"/>
                  </a:cubicBezTo>
                  <a:cubicBezTo>
                    <a:pt x="388327" y="53769"/>
                    <a:pt x="377081" y="42523"/>
                    <a:pt x="363258" y="42523"/>
                  </a:cubicBezTo>
                  <a:lnTo>
                    <a:pt x="353488" y="42523"/>
                  </a:lnTo>
                  <a:lnTo>
                    <a:pt x="353488" y="11306"/>
                  </a:lnTo>
                  <a:cubicBezTo>
                    <a:pt x="353488" y="5072"/>
                    <a:pt x="348416" y="0"/>
                    <a:pt x="342182" y="0"/>
                  </a:cubicBezTo>
                  <a:lnTo>
                    <a:pt x="313672" y="0"/>
                  </a:lnTo>
                  <a:cubicBezTo>
                    <a:pt x="307438" y="0"/>
                    <a:pt x="302366" y="5072"/>
                    <a:pt x="302366" y="11306"/>
                  </a:cubicBezTo>
                  <a:lnTo>
                    <a:pt x="302366" y="42523"/>
                  </a:lnTo>
                  <a:lnTo>
                    <a:pt x="264311" y="42523"/>
                  </a:lnTo>
                  <a:lnTo>
                    <a:pt x="264311" y="11306"/>
                  </a:lnTo>
                  <a:cubicBezTo>
                    <a:pt x="264311" y="5072"/>
                    <a:pt x="259239" y="0"/>
                    <a:pt x="253006" y="0"/>
                  </a:cubicBezTo>
                  <a:lnTo>
                    <a:pt x="224496" y="0"/>
                  </a:lnTo>
                  <a:cubicBezTo>
                    <a:pt x="218262" y="0"/>
                    <a:pt x="213190" y="5072"/>
                    <a:pt x="213190" y="11306"/>
                  </a:cubicBezTo>
                  <a:lnTo>
                    <a:pt x="213190" y="42523"/>
                  </a:lnTo>
                  <a:lnTo>
                    <a:pt x="175136" y="42523"/>
                  </a:lnTo>
                  <a:lnTo>
                    <a:pt x="175136" y="11306"/>
                  </a:lnTo>
                  <a:cubicBezTo>
                    <a:pt x="175136" y="5072"/>
                    <a:pt x="170064" y="0"/>
                    <a:pt x="163830" y="0"/>
                  </a:cubicBezTo>
                  <a:lnTo>
                    <a:pt x="135320" y="0"/>
                  </a:lnTo>
                  <a:cubicBezTo>
                    <a:pt x="129086" y="0"/>
                    <a:pt x="124015" y="5072"/>
                    <a:pt x="124015" y="11306"/>
                  </a:cubicBezTo>
                  <a:lnTo>
                    <a:pt x="124015" y="42523"/>
                  </a:lnTo>
                  <a:lnTo>
                    <a:pt x="85960" y="42523"/>
                  </a:lnTo>
                  <a:lnTo>
                    <a:pt x="85960" y="11306"/>
                  </a:lnTo>
                  <a:cubicBezTo>
                    <a:pt x="85960" y="5072"/>
                    <a:pt x="80888" y="0"/>
                    <a:pt x="74654" y="0"/>
                  </a:cubicBezTo>
                  <a:lnTo>
                    <a:pt x="46144" y="0"/>
                  </a:lnTo>
                  <a:cubicBezTo>
                    <a:pt x="39910" y="0"/>
                    <a:pt x="34838" y="5072"/>
                    <a:pt x="34838" y="11306"/>
                  </a:cubicBezTo>
                  <a:lnTo>
                    <a:pt x="34838" y="42523"/>
                  </a:lnTo>
                  <a:lnTo>
                    <a:pt x="29002" y="42523"/>
                  </a:lnTo>
                  <a:cubicBezTo>
                    <a:pt x="13009" y="42523"/>
                    <a:pt x="0" y="55533"/>
                    <a:pt x="0" y="71525"/>
                  </a:cubicBezTo>
                  <a:lnTo>
                    <a:pt x="0" y="474347"/>
                  </a:lnTo>
                  <a:cubicBezTo>
                    <a:pt x="0" y="490340"/>
                    <a:pt x="13009" y="503349"/>
                    <a:pt x="29002" y="503349"/>
                  </a:cubicBezTo>
                  <a:lnTo>
                    <a:pt x="83494" y="503349"/>
                  </a:lnTo>
                  <a:cubicBezTo>
                    <a:pt x="87567" y="503349"/>
                    <a:pt x="90867" y="500049"/>
                    <a:pt x="90867" y="495976"/>
                  </a:cubicBezTo>
                  <a:cubicBezTo>
                    <a:pt x="90867" y="491903"/>
                    <a:pt x="87567" y="488602"/>
                    <a:pt x="83494" y="488602"/>
                  </a:cubicBezTo>
                  <a:lnTo>
                    <a:pt x="29003" y="488602"/>
                  </a:lnTo>
                  <a:cubicBezTo>
                    <a:pt x="21143" y="488602"/>
                    <a:pt x="14748" y="482207"/>
                    <a:pt x="14748" y="474347"/>
                  </a:cubicBezTo>
                  <a:lnTo>
                    <a:pt x="14748" y="134194"/>
                  </a:lnTo>
                  <a:lnTo>
                    <a:pt x="373580" y="134194"/>
                  </a:lnTo>
                  <a:lnTo>
                    <a:pt x="373580" y="219242"/>
                  </a:lnTo>
                  <a:cubicBezTo>
                    <a:pt x="366372" y="219514"/>
                    <a:pt x="360138" y="223699"/>
                    <a:pt x="357051" y="229955"/>
                  </a:cubicBezTo>
                  <a:lnTo>
                    <a:pt x="338897" y="266738"/>
                  </a:lnTo>
                  <a:cubicBezTo>
                    <a:pt x="338249" y="268056"/>
                    <a:pt x="336980" y="268994"/>
                    <a:pt x="335496" y="269210"/>
                  </a:cubicBezTo>
                  <a:cubicBezTo>
                    <a:pt x="290510" y="275747"/>
                    <a:pt x="294365" y="275133"/>
                    <a:pt x="292710" y="275570"/>
                  </a:cubicBezTo>
                  <a:cubicBezTo>
                    <a:pt x="280172" y="278870"/>
                    <a:pt x="274648" y="293248"/>
                    <a:pt x="281122" y="304025"/>
                  </a:cubicBezTo>
                  <a:lnTo>
                    <a:pt x="66049" y="304025"/>
                  </a:lnTo>
                  <a:cubicBezTo>
                    <a:pt x="61976" y="304025"/>
                    <a:pt x="58676" y="307325"/>
                    <a:pt x="58676" y="311398"/>
                  </a:cubicBezTo>
                  <a:cubicBezTo>
                    <a:pt x="58676" y="315471"/>
                    <a:pt x="61976" y="318771"/>
                    <a:pt x="66049" y="318771"/>
                  </a:cubicBezTo>
                  <a:lnTo>
                    <a:pt x="295304" y="318771"/>
                  </a:lnTo>
                  <a:lnTo>
                    <a:pt x="313598" y="336604"/>
                  </a:lnTo>
                  <a:cubicBezTo>
                    <a:pt x="314634" y="337614"/>
                    <a:pt x="315153" y="339111"/>
                    <a:pt x="314896" y="340603"/>
                  </a:cubicBezTo>
                  <a:lnTo>
                    <a:pt x="309734" y="370706"/>
                  </a:lnTo>
                  <a:lnTo>
                    <a:pt x="307962" y="381031"/>
                  </a:lnTo>
                  <a:cubicBezTo>
                    <a:pt x="305263" y="396829"/>
                    <a:pt x="321787" y="408772"/>
                    <a:pt x="335918" y="401341"/>
                  </a:cubicBezTo>
                  <a:cubicBezTo>
                    <a:pt x="375080" y="380753"/>
                    <a:pt x="372517" y="381983"/>
                    <a:pt x="373579" y="381811"/>
                  </a:cubicBezTo>
                  <a:lnTo>
                    <a:pt x="373579" y="474347"/>
                  </a:lnTo>
                  <a:cubicBezTo>
                    <a:pt x="373579" y="482207"/>
                    <a:pt x="367184" y="488602"/>
                    <a:pt x="359324" y="488602"/>
                  </a:cubicBezTo>
                  <a:lnTo>
                    <a:pt x="117903" y="488602"/>
                  </a:lnTo>
                  <a:cubicBezTo>
                    <a:pt x="113830" y="488602"/>
                    <a:pt x="110529" y="491903"/>
                    <a:pt x="110529" y="495976"/>
                  </a:cubicBezTo>
                  <a:cubicBezTo>
                    <a:pt x="110529" y="500049"/>
                    <a:pt x="113830" y="503349"/>
                    <a:pt x="117903" y="503349"/>
                  </a:cubicBezTo>
                  <a:lnTo>
                    <a:pt x="359324" y="503349"/>
                  </a:lnTo>
                  <a:cubicBezTo>
                    <a:pt x="375316" y="503349"/>
                    <a:pt x="388326" y="490340"/>
                    <a:pt x="388326" y="474347"/>
                  </a:cubicBezTo>
                  <a:lnTo>
                    <a:pt x="388326" y="388508"/>
                  </a:lnTo>
                  <a:lnTo>
                    <a:pt x="412741" y="401343"/>
                  </a:lnTo>
                  <a:cubicBezTo>
                    <a:pt x="415570" y="402829"/>
                    <a:pt x="418586" y="403581"/>
                    <a:pt x="421705" y="403581"/>
                  </a:cubicBezTo>
                  <a:cubicBezTo>
                    <a:pt x="432333" y="403581"/>
                    <a:pt x="440978" y="394963"/>
                    <a:pt x="440978" y="384370"/>
                  </a:cubicBezTo>
                  <a:cubicBezTo>
                    <a:pt x="440978" y="382228"/>
                    <a:pt x="440744" y="381332"/>
                    <a:pt x="439651" y="374961"/>
                  </a:cubicBezTo>
                  <a:cubicBezTo>
                    <a:pt x="438962" y="370948"/>
                    <a:pt x="435146" y="368256"/>
                    <a:pt x="431137" y="368939"/>
                  </a:cubicBezTo>
                  <a:cubicBezTo>
                    <a:pt x="427124" y="369627"/>
                    <a:pt x="424428" y="373439"/>
                    <a:pt x="425116" y="377453"/>
                  </a:cubicBezTo>
                  <a:cubicBezTo>
                    <a:pt x="426170" y="383602"/>
                    <a:pt x="426231" y="383725"/>
                    <a:pt x="426231" y="384370"/>
                  </a:cubicBezTo>
                  <a:cubicBezTo>
                    <a:pt x="426231" y="387528"/>
                    <a:pt x="422751" y="389945"/>
                    <a:pt x="419599" y="388288"/>
                  </a:cubicBezTo>
                  <a:lnTo>
                    <a:pt x="384389" y="369777"/>
                  </a:lnTo>
                  <a:cubicBezTo>
                    <a:pt x="384385" y="369775"/>
                    <a:pt x="384382" y="369772"/>
                    <a:pt x="384378" y="369770"/>
                  </a:cubicBezTo>
                  <a:cubicBezTo>
                    <a:pt x="377280" y="366045"/>
                    <a:pt x="370734" y="366373"/>
                    <a:pt x="365362" y="369201"/>
                  </a:cubicBezTo>
                  <a:lnTo>
                    <a:pt x="329055" y="388288"/>
                  </a:lnTo>
                  <a:cubicBezTo>
                    <a:pt x="325754" y="390025"/>
                    <a:pt x="321854" y="387279"/>
                    <a:pt x="322497" y="383522"/>
                  </a:cubicBezTo>
                  <a:lnTo>
                    <a:pt x="329430" y="343097"/>
                  </a:lnTo>
                  <a:cubicBezTo>
                    <a:pt x="330527" y="336728"/>
                    <a:pt x="328304" y="330341"/>
                    <a:pt x="323889" y="326040"/>
                  </a:cubicBezTo>
                  <a:lnTo>
                    <a:pt x="294516" y="297409"/>
                  </a:lnTo>
                  <a:cubicBezTo>
                    <a:pt x="291991" y="294948"/>
                    <a:pt x="293177" y="290957"/>
                    <a:pt x="296089" y="289928"/>
                  </a:cubicBezTo>
                  <a:cubicBezTo>
                    <a:pt x="296378" y="289826"/>
                    <a:pt x="296689" y="289749"/>
                    <a:pt x="297022" y="289700"/>
                  </a:cubicBezTo>
                  <a:lnTo>
                    <a:pt x="337614" y="283801"/>
                  </a:lnTo>
                  <a:cubicBezTo>
                    <a:pt x="343892" y="282890"/>
                    <a:pt x="349314" y="278949"/>
                    <a:pt x="352120" y="273262"/>
                  </a:cubicBezTo>
                  <a:lnTo>
                    <a:pt x="370273" y="236480"/>
                  </a:lnTo>
                  <a:cubicBezTo>
                    <a:pt x="371961" y="233061"/>
                    <a:pt x="376762" y="233202"/>
                    <a:pt x="378380" y="236480"/>
                  </a:cubicBezTo>
                  <a:lnTo>
                    <a:pt x="396533" y="273261"/>
                  </a:lnTo>
                  <a:cubicBezTo>
                    <a:pt x="399339" y="278949"/>
                    <a:pt x="404762" y="282890"/>
                    <a:pt x="411041" y="283801"/>
                  </a:cubicBezTo>
                  <a:lnTo>
                    <a:pt x="451632" y="289700"/>
                  </a:lnTo>
                  <a:cubicBezTo>
                    <a:pt x="455377" y="290245"/>
                    <a:pt x="456820" y="294796"/>
                    <a:pt x="454137" y="297409"/>
                  </a:cubicBezTo>
                  <a:lnTo>
                    <a:pt x="424765" y="326040"/>
                  </a:lnTo>
                  <a:cubicBezTo>
                    <a:pt x="421067" y="329644"/>
                    <a:pt x="418947" y="334673"/>
                    <a:pt x="418947" y="339837"/>
                  </a:cubicBezTo>
                  <a:cubicBezTo>
                    <a:pt x="418947" y="348277"/>
                    <a:pt x="424194" y="350177"/>
                    <a:pt x="427809" y="349559"/>
                  </a:cubicBezTo>
                  <a:cubicBezTo>
                    <a:pt x="431476" y="348932"/>
                    <a:pt x="434602" y="345563"/>
                    <a:pt x="433760" y="340609"/>
                  </a:cubicBezTo>
                  <a:cubicBezTo>
                    <a:pt x="433499" y="339093"/>
                    <a:pt x="434033" y="337601"/>
                    <a:pt x="435059" y="336602"/>
                  </a:cubicBezTo>
                  <a:close/>
                  <a:moveTo>
                    <a:pt x="317113" y="14747"/>
                  </a:moveTo>
                  <a:lnTo>
                    <a:pt x="338741" y="14747"/>
                  </a:lnTo>
                  <a:lnTo>
                    <a:pt x="338741" y="78007"/>
                  </a:lnTo>
                  <a:cubicBezTo>
                    <a:pt x="338741" y="83970"/>
                    <a:pt x="333889" y="88821"/>
                    <a:pt x="327927" y="88821"/>
                  </a:cubicBezTo>
                  <a:cubicBezTo>
                    <a:pt x="321964" y="88821"/>
                    <a:pt x="317113" y="83970"/>
                    <a:pt x="317113" y="78007"/>
                  </a:cubicBezTo>
                  <a:cubicBezTo>
                    <a:pt x="317113" y="71201"/>
                    <a:pt x="317113" y="21577"/>
                    <a:pt x="317113" y="14747"/>
                  </a:cubicBezTo>
                  <a:close/>
                  <a:moveTo>
                    <a:pt x="227936" y="14747"/>
                  </a:moveTo>
                  <a:lnTo>
                    <a:pt x="249565" y="14747"/>
                  </a:lnTo>
                  <a:lnTo>
                    <a:pt x="249565" y="78007"/>
                  </a:lnTo>
                  <a:cubicBezTo>
                    <a:pt x="249565" y="83970"/>
                    <a:pt x="244713" y="88821"/>
                    <a:pt x="238751" y="88821"/>
                  </a:cubicBezTo>
                  <a:cubicBezTo>
                    <a:pt x="232788" y="88821"/>
                    <a:pt x="227936" y="83970"/>
                    <a:pt x="227936" y="78007"/>
                  </a:cubicBezTo>
                  <a:cubicBezTo>
                    <a:pt x="227936" y="71201"/>
                    <a:pt x="227936" y="21577"/>
                    <a:pt x="227936" y="14747"/>
                  </a:cubicBezTo>
                  <a:close/>
                  <a:moveTo>
                    <a:pt x="138761" y="14747"/>
                  </a:moveTo>
                  <a:lnTo>
                    <a:pt x="160389" y="14747"/>
                  </a:lnTo>
                  <a:lnTo>
                    <a:pt x="160389" y="78007"/>
                  </a:lnTo>
                  <a:cubicBezTo>
                    <a:pt x="160389" y="83970"/>
                    <a:pt x="155538" y="88821"/>
                    <a:pt x="149575" y="88821"/>
                  </a:cubicBezTo>
                  <a:cubicBezTo>
                    <a:pt x="143613" y="88821"/>
                    <a:pt x="138761" y="83970"/>
                    <a:pt x="138761" y="78007"/>
                  </a:cubicBezTo>
                  <a:cubicBezTo>
                    <a:pt x="138761" y="71201"/>
                    <a:pt x="138761" y="21577"/>
                    <a:pt x="138761" y="14747"/>
                  </a:cubicBezTo>
                  <a:close/>
                  <a:moveTo>
                    <a:pt x="49585" y="14747"/>
                  </a:moveTo>
                  <a:lnTo>
                    <a:pt x="71213" y="14747"/>
                  </a:lnTo>
                  <a:lnTo>
                    <a:pt x="71213" y="78007"/>
                  </a:lnTo>
                  <a:cubicBezTo>
                    <a:pt x="71213" y="83970"/>
                    <a:pt x="66361" y="88821"/>
                    <a:pt x="60399" y="88821"/>
                  </a:cubicBezTo>
                  <a:cubicBezTo>
                    <a:pt x="54436" y="88821"/>
                    <a:pt x="49585" y="83970"/>
                    <a:pt x="49585" y="78007"/>
                  </a:cubicBezTo>
                  <a:cubicBezTo>
                    <a:pt x="49585" y="71201"/>
                    <a:pt x="49585" y="21577"/>
                    <a:pt x="49585" y="14747"/>
                  </a:cubicBezTo>
                  <a:close/>
                  <a:moveTo>
                    <a:pt x="14748" y="119447"/>
                  </a:moveTo>
                  <a:lnTo>
                    <a:pt x="14748" y="71525"/>
                  </a:lnTo>
                  <a:cubicBezTo>
                    <a:pt x="14748" y="63665"/>
                    <a:pt x="21143" y="57270"/>
                    <a:pt x="29003" y="57270"/>
                  </a:cubicBezTo>
                  <a:lnTo>
                    <a:pt x="34839" y="57270"/>
                  </a:lnTo>
                  <a:lnTo>
                    <a:pt x="34839" y="78007"/>
                  </a:lnTo>
                  <a:lnTo>
                    <a:pt x="34839" y="78008"/>
                  </a:lnTo>
                  <a:cubicBezTo>
                    <a:pt x="34839" y="92103"/>
                    <a:pt x="46305" y="103569"/>
                    <a:pt x="60400" y="103569"/>
                  </a:cubicBezTo>
                  <a:cubicBezTo>
                    <a:pt x="74495" y="103569"/>
                    <a:pt x="85961" y="92103"/>
                    <a:pt x="85961" y="78008"/>
                  </a:cubicBezTo>
                  <a:lnTo>
                    <a:pt x="85961" y="78007"/>
                  </a:lnTo>
                  <a:lnTo>
                    <a:pt x="85961" y="57270"/>
                  </a:lnTo>
                  <a:lnTo>
                    <a:pt x="124016" y="57270"/>
                  </a:lnTo>
                  <a:lnTo>
                    <a:pt x="124016" y="78007"/>
                  </a:lnTo>
                  <a:lnTo>
                    <a:pt x="124016" y="78008"/>
                  </a:lnTo>
                  <a:cubicBezTo>
                    <a:pt x="124016" y="92103"/>
                    <a:pt x="135481" y="103569"/>
                    <a:pt x="149576" y="103569"/>
                  </a:cubicBezTo>
                  <a:cubicBezTo>
                    <a:pt x="163671" y="103569"/>
                    <a:pt x="175137" y="92103"/>
                    <a:pt x="175137" y="78008"/>
                  </a:cubicBezTo>
                  <a:lnTo>
                    <a:pt x="175137" y="78007"/>
                  </a:lnTo>
                  <a:lnTo>
                    <a:pt x="175137" y="57270"/>
                  </a:lnTo>
                  <a:lnTo>
                    <a:pt x="213191" y="57270"/>
                  </a:lnTo>
                  <a:lnTo>
                    <a:pt x="213191" y="78007"/>
                  </a:lnTo>
                  <a:lnTo>
                    <a:pt x="213191" y="78008"/>
                  </a:lnTo>
                  <a:cubicBezTo>
                    <a:pt x="213191" y="92103"/>
                    <a:pt x="224657" y="103569"/>
                    <a:pt x="238752" y="103569"/>
                  </a:cubicBezTo>
                  <a:cubicBezTo>
                    <a:pt x="252846" y="103569"/>
                    <a:pt x="264312" y="92103"/>
                    <a:pt x="264312" y="78008"/>
                  </a:cubicBezTo>
                  <a:lnTo>
                    <a:pt x="264312" y="78007"/>
                  </a:lnTo>
                  <a:lnTo>
                    <a:pt x="264312" y="57270"/>
                  </a:lnTo>
                  <a:lnTo>
                    <a:pt x="302367" y="57270"/>
                  </a:lnTo>
                  <a:lnTo>
                    <a:pt x="302367" y="78007"/>
                  </a:lnTo>
                  <a:lnTo>
                    <a:pt x="302367" y="78008"/>
                  </a:lnTo>
                  <a:cubicBezTo>
                    <a:pt x="302367" y="92103"/>
                    <a:pt x="313833" y="103569"/>
                    <a:pt x="327928" y="103569"/>
                  </a:cubicBezTo>
                  <a:cubicBezTo>
                    <a:pt x="342023" y="103569"/>
                    <a:pt x="353489" y="92103"/>
                    <a:pt x="353489" y="78008"/>
                  </a:cubicBezTo>
                  <a:lnTo>
                    <a:pt x="353489" y="78007"/>
                  </a:lnTo>
                  <a:lnTo>
                    <a:pt x="353489" y="57270"/>
                  </a:lnTo>
                  <a:lnTo>
                    <a:pt x="363259" y="57270"/>
                  </a:lnTo>
                  <a:cubicBezTo>
                    <a:pt x="368951" y="57270"/>
                    <a:pt x="373581" y="61900"/>
                    <a:pt x="373581" y="67592"/>
                  </a:cubicBezTo>
                  <a:lnTo>
                    <a:pt x="373581" y="119447"/>
                  </a:lnTo>
                  <a:cubicBezTo>
                    <a:pt x="363997" y="119447"/>
                    <a:pt x="22799" y="119447"/>
                    <a:pt x="14748" y="119447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643;p27">
            <a:extLst>
              <a:ext uri="{FF2B5EF4-FFF2-40B4-BE49-F238E27FC236}">
                <a16:creationId xmlns:a16="http://schemas.microsoft.com/office/drawing/2014/main" id="{0438EC58-C6A0-20F0-66C5-6BD320F97A8D}"/>
              </a:ext>
            </a:extLst>
          </p:cNvPr>
          <p:cNvGrpSpPr/>
          <p:nvPr/>
        </p:nvGrpSpPr>
        <p:grpSpPr>
          <a:xfrm>
            <a:off x="6276874" y="4975906"/>
            <a:ext cx="635107" cy="609599"/>
            <a:chOff x="4569118" y="3570374"/>
            <a:chExt cx="410174" cy="503349"/>
          </a:xfrm>
        </p:grpSpPr>
        <p:sp>
          <p:nvSpPr>
            <p:cNvPr id="124" name="Google Shape;644;p27">
              <a:extLst>
                <a:ext uri="{FF2B5EF4-FFF2-40B4-BE49-F238E27FC236}">
                  <a16:creationId xmlns:a16="http://schemas.microsoft.com/office/drawing/2014/main" id="{C404CE0B-D5E3-7CE0-0A44-780C0D5A6709}"/>
                </a:ext>
              </a:extLst>
            </p:cNvPr>
            <p:cNvSpPr/>
            <p:nvPr/>
          </p:nvSpPr>
          <p:spPr>
            <a:xfrm>
              <a:off x="4569118" y="3570374"/>
              <a:ext cx="122981" cy="503349"/>
            </a:xfrm>
            <a:custGeom>
              <a:avLst/>
              <a:gdLst/>
              <a:ahLst/>
              <a:cxnLst/>
              <a:rect l="l" t="t" r="r" b="b"/>
              <a:pathLst>
                <a:path w="122981" h="503349" extrusionOk="0">
                  <a:moveTo>
                    <a:pt x="100862" y="0"/>
                  </a:moveTo>
                  <a:lnTo>
                    <a:pt x="22120" y="0"/>
                  </a:lnTo>
                  <a:cubicBezTo>
                    <a:pt x="9922" y="0"/>
                    <a:pt x="0" y="9923"/>
                    <a:pt x="0" y="22120"/>
                  </a:cubicBezTo>
                  <a:lnTo>
                    <a:pt x="0" y="322622"/>
                  </a:lnTo>
                  <a:cubicBezTo>
                    <a:pt x="0" y="326695"/>
                    <a:pt x="3301" y="329995"/>
                    <a:pt x="7373" y="329995"/>
                  </a:cubicBezTo>
                  <a:cubicBezTo>
                    <a:pt x="11445" y="329995"/>
                    <a:pt x="14747" y="326695"/>
                    <a:pt x="14747" y="322622"/>
                  </a:cubicBezTo>
                  <a:lnTo>
                    <a:pt x="14747" y="22120"/>
                  </a:lnTo>
                  <a:cubicBezTo>
                    <a:pt x="14747" y="18054"/>
                    <a:pt x="18055" y="14747"/>
                    <a:pt x="22120" y="14747"/>
                  </a:cubicBezTo>
                  <a:lnTo>
                    <a:pt x="100862" y="14747"/>
                  </a:lnTo>
                  <a:cubicBezTo>
                    <a:pt x="104928" y="14747"/>
                    <a:pt x="108235" y="18054"/>
                    <a:pt x="108235" y="22120"/>
                  </a:cubicBezTo>
                  <a:lnTo>
                    <a:pt x="108235" y="51121"/>
                  </a:lnTo>
                  <a:lnTo>
                    <a:pt x="74763" y="51121"/>
                  </a:lnTo>
                  <a:cubicBezTo>
                    <a:pt x="70691" y="51121"/>
                    <a:pt x="67390" y="54422"/>
                    <a:pt x="67390" y="58495"/>
                  </a:cubicBezTo>
                  <a:cubicBezTo>
                    <a:pt x="67390" y="62568"/>
                    <a:pt x="70691" y="65868"/>
                    <a:pt x="74763" y="65868"/>
                  </a:cubicBezTo>
                  <a:lnTo>
                    <a:pt x="108235" y="65868"/>
                  </a:lnTo>
                  <a:lnTo>
                    <a:pt x="108235" y="99662"/>
                  </a:lnTo>
                  <a:lnTo>
                    <a:pt x="95185" y="99662"/>
                  </a:lnTo>
                  <a:cubicBezTo>
                    <a:pt x="91113" y="99662"/>
                    <a:pt x="87812" y="102962"/>
                    <a:pt x="87812" y="107035"/>
                  </a:cubicBezTo>
                  <a:cubicBezTo>
                    <a:pt x="87812" y="111108"/>
                    <a:pt x="91113" y="114409"/>
                    <a:pt x="95185" y="114409"/>
                  </a:cubicBezTo>
                  <a:lnTo>
                    <a:pt x="108235" y="114409"/>
                  </a:lnTo>
                  <a:lnTo>
                    <a:pt x="108235" y="148203"/>
                  </a:lnTo>
                  <a:lnTo>
                    <a:pt x="95185" y="148203"/>
                  </a:lnTo>
                  <a:cubicBezTo>
                    <a:pt x="91113" y="148203"/>
                    <a:pt x="87812" y="151503"/>
                    <a:pt x="87812" y="155576"/>
                  </a:cubicBezTo>
                  <a:cubicBezTo>
                    <a:pt x="87812" y="159649"/>
                    <a:pt x="91113" y="162949"/>
                    <a:pt x="95185" y="162949"/>
                  </a:cubicBezTo>
                  <a:lnTo>
                    <a:pt x="108235" y="162949"/>
                  </a:lnTo>
                  <a:lnTo>
                    <a:pt x="108235" y="196744"/>
                  </a:lnTo>
                  <a:lnTo>
                    <a:pt x="74763" y="196744"/>
                  </a:lnTo>
                  <a:cubicBezTo>
                    <a:pt x="70691" y="196744"/>
                    <a:pt x="67390" y="200044"/>
                    <a:pt x="67390" y="204117"/>
                  </a:cubicBezTo>
                  <a:cubicBezTo>
                    <a:pt x="67390" y="208190"/>
                    <a:pt x="70691" y="211490"/>
                    <a:pt x="74763" y="211490"/>
                  </a:cubicBezTo>
                  <a:lnTo>
                    <a:pt x="108235" y="211490"/>
                  </a:lnTo>
                  <a:lnTo>
                    <a:pt x="108235" y="245284"/>
                  </a:lnTo>
                  <a:lnTo>
                    <a:pt x="95185" y="245284"/>
                  </a:lnTo>
                  <a:cubicBezTo>
                    <a:pt x="91113" y="245284"/>
                    <a:pt x="87812" y="248585"/>
                    <a:pt x="87812" y="252658"/>
                  </a:cubicBezTo>
                  <a:cubicBezTo>
                    <a:pt x="87812" y="256731"/>
                    <a:pt x="91113" y="260031"/>
                    <a:pt x="95185" y="260031"/>
                  </a:cubicBezTo>
                  <a:lnTo>
                    <a:pt x="108235" y="260031"/>
                  </a:lnTo>
                  <a:lnTo>
                    <a:pt x="108235" y="293825"/>
                  </a:lnTo>
                  <a:lnTo>
                    <a:pt x="95185" y="293825"/>
                  </a:lnTo>
                  <a:cubicBezTo>
                    <a:pt x="91113" y="293825"/>
                    <a:pt x="87812" y="297125"/>
                    <a:pt x="87812" y="301198"/>
                  </a:cubicBezTo>
                  <a:cubicBezTo>
                    <a:pt x="87812" y="305271"/>
                    <a:pt x="91113" y="308572"/>
                    <a:pt x="95185" y="308572"/>
                  </a:cubicBezTo>
                  <a:lnTo>
                    <a:pt x="108235" y="308572"/>
                  </a:lnTo>
                  <a:lnTo>
                    <a:pt x="108235" y="342366"/>
                  </a:lnTo>
                  <a:lnTo>
                    <a:pt x="74763" y="342366"/>
                  </a:lnTo>
                  <a:cubicBezTo>
                    <a:pt x="70691" y="342366"/>
                    <a:pt x="67390" y="345666"/>
                    <a:pt x="67390" y="349739"/>
                  </a:cubicBezTo>
                  <a:cubicBezTo>
                    <a:pt x="67390" y="353812"/>
                    <a:pt x="70691" y="357112"/>
                    <a:pt x="74763" y="357112"/>
                  </a:cubicBezTo>
                  <a:lnTo>
                    <a:pt x="108235" y="357112"/>
                  </a:lnTo>
                  <a:lnTo>
                    <a:pt x="108235" y="390907"/>
                  </a:lnTo>
                  <a:lnTo>
                    <a:pt x="95185" y="390907"/>
                  </a:lnTo>
                  <a:cubicBezTo>
                    <a:pt x="91113" y="390907"/>
                    <a:pt x="87812" y="394207"/>
                    <a:pt x="87812" y="398280"/>
                  </a:cubicBezTo>
                  <a:cubicBezTo>
                    <a:pt x="87812" y="402353"/>
                    <a:pt x="91113" y="405653"/>
                    <a:pt x="95185" y="405653"/>
                  </a:cubicBezTo>
                  <a:lnTo>
                    <a:pt x="108235" y="405653"/>
                  </a:lnTo>
                  <a:lnTo>
                    <a:pt x="108235" y="439447"/>
                  </a:lnTo>
                  <a:lnTo>
                    <a:pt x="95185" y="439447"/>
                  </a:lnTo>
                  <a:cubicBezTo>
                    <a:pt x="91113" y="439447"/>
                    <a:pt x="87812" y="442748"/>
                    <a:pt x="87812" y="446821"/>
                  </a:cubicBezTo>
                  <a:cubicBezTo>
                    <a:pt x="87812" y="450894"/>
                    <a:pt x="91113" y="454194"/>
                    <a:pt x="95185" y="454194"/>
                  </a:cubicBezTo>
                  <a:lnTo>
                    <a:pt x="108235" y="454194"/>
                  </a:lnTo>
                  <a:lnTo>
                    <a:pt x="108235" y="481229"/>
                  </a:lnTo>
                  <a:cubicBezTo>
                    <a:pt x="108235" y="485295"/>
                    <a:pt x="104928" y="488602"/>
                    <a:pt x="100862" y="488602"/>
                  </a:cubicBezTo>
                  <a:lnTo>
                    <a:pt x="22120" y="488602"/>
                  </a:lnTo>
                  <a:cubicBezTo>
                    <a:pt x="18055" y="488602"/>
                    <a:pt x="14747" y="485295"/>
                    <a:pt x="14747" y="481229"/>
                  </a:cubicBezTo>
                  <a:lnTo>
                    <a:pt x="14747" y="357031"/>
                  </a:lnTo>
                  <a:cubicBezTo>
                    <a:pt x="14747" y="352958"/>
                    <a:pt x="11445" y="349657"/>
                    <a:pt x="7373" y="349657"/>
                  </a:cubicBezTo>
                  <a:cubicBezTo>
                    <a:pt x="3301" y="349657"/>
                    <a:pt x="0" y="352958"/>
                    <a:pt x="0" y="357031"/>
                  </a:cubicBezTo>
                  <a:lnTo>
                    <a:pt x="0" y="481229"/>
                  </a:lnTo>
                  <a:cubicBezTo>
                    <a:pt x="0" y="493426"/>
                    <a:pt x="9922" y="503349"/>
                    <a:pt x="22120" y="503349"/>
                  </a:cubicBezTo>
                  <a:lnTo>
                    <a:pt x="100862" y="503349"/>
                  </a:lnTo>
                  <a:cubicBezTo>
                    <a:pt x="113059" y="503349"/>
                    <a:pt x="122981" y="493426"/>
                    <a:pt x="122981" y="481229"/>
                  </a:cubicBezTo>
                  <a:lnTo>
                    <a:pt x="122981" y="22120"/>
                  </a:lnTo>
                  <a:cubicBezTo>
                    <a:pt x="122981" y="9923"/>
                    <a:pt x="113059" y="0"/>
                    <a:pt x="100862" y="0"/>
                  </a:cubicBez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645;p27">
              <a:extLst>
                <a:ext uri="{FF2B5EF4-FFF2-40B4-BE49-F238E27FC236}">
                  <a16:creationId xmlns:a16="http://schemas.microsoft.com/office/drawing/2014/main" id="{8EF2C54F-5F0E-5613-EE31-3AC588BBEB7A}"/>
                </a:ext>
              </a:extLst>
            </p:cNvPr>
            <p:cNvSpPr/>
            <p:nvPr/>
          </p:nvSpPr>
          <p:spPr>
            <a:xfrm>
              <a:off x="4851230" y="3826468"/>
              <a:ext cx="128062" cy="247254"/>
            </a:xfrm>
            <a:custGeom>
              <a:avLst/>
              <a:gdLst/>
              <a:ahLst/>
              <a:cxnLst/>
              <a:rect l="l" t="t" r="r" b="b"/>
              <a:pathLst>
                <a:path w="128062" h="247254" extrusionOk="0">
                  <a:moveTo>
                    <a:pt x="120689" y="58457"/>
                  </a:moveTo>
                  <a:cubicBezTo>
                    <a:pt x="124761" y="58457"/>
                    <a:pt x="128062" y="55157"/>
                    <a:pt x="128062" y="51084"/>
                  </a:cubicBezTo>
                  <a:lnTo>
                    <a:pt x="128062" y="26016"/>
                  </a:lnTo>
                  <a:cubicBezTo>
                    <a:pt x="128062" y="11670"/>
                    <a:pt x="116392" y="0"/>
                    <a:pt x="102047" y="0"/>
                  </a:cubicBezTo>
                  <a:lnTo>
                    <a:pt x="26015" y="0"/>
                  </a:lnTo>
                  <a:cubicBezTo>
                    <a:pt x="11670" y="0"/>
                    <a:pt x="0" y="11670"/>
                    <a:pt x="0" y="26016"/>
                  </a:cubicBezTo>
                  <a:lnTo>
                    <a:pt x="0" y="222221"/>
                  </a:lnTo>
                  <a:cubicBezTo>
                    <a:pt x="0" y="233401"/>
                    <a:pt x="7127" y="243306"/>
                    <a:pt x="17732" y="246870"/>
                  </a:cubicBezTo>
                  <a:cubicBezTo>
                    <a:pt x="18489" y="247125"/>
                    <a:pt x="19283" y="247254"/>
                    <a:pt x="20081" y="247254"/>
                  </a:cubicBezTo>
                  <a:lnTo>
                    <a:pt x="107981" y="247254"/>
                  </a:lnTo>
                  <a:cubicBezTo>
                    <a:pt x="108779" y="247254"/>
                    <a:pt x="109573" y="247125"/>
                    <a:pt x="110330" y="246870"/>
                  </a:cubicBezTo>
                  <a:cubicBezTo>
                    <a:pt x="120936" y="243306"/>
                    <a:pt x="128062" y="233401"/>
                    <a:pt x="128062" y="222221"/>
                  </a:cubicBezTo>
                  <a:lnTo>
                    <a:pt x="128062" y="123627"/>
                  </a:lnTo>
                  <a:lnTo>
                    <a:pt x="128062" y="85493"/>
                  </a:lnTo>
                  <a:cubicBezTo>
                    <a:pt x="128062" y="81420"/>
                    <a:pt x="124761" y="78119"/>
                    <a:pt x="120689" y="78119"/>
                  </a:cubicBezTo>
                  <a:cubicBezTo>
                    <a:pt x="116617" y="78119"/>
                    <a:pt x="113315" y="81420"/>
                    <a:pt x="113315" y="85493"/>
                  </a:cubicBezTo>
                  <a:lnTo>
                    <a:pt x="113315" y="116254"/>
                  </a:lnTo>
                  <a:lnTo>
                    <a:pt x="14748" y="116254"/>
                  </a:lnTo>
                  <a:lnTo>
                    <a:pt x="14748" y="26016"/>
                  </a:lnTo>
                  <a:cubicBezTo>
                    <a:pt x="14748" y="19803"/>
                    <a:pt x="19803" y="14747"/>
                    <a:pt x="26016" y="14747"/>
                  </a:cubicBezTo>
                  <a:lnTo>
                    <a:pt x="102048" y="14747"/>
                  </a:lnTo>
                  <a:cubicBezTo>
                    <a:pt x="108261" y="14747"/>
                    <a:pt x="113316" y="19803"/>
                    <a:pt x="113316" y="26016"/>
                  </a:cubicBezTo>
                  <a:lnTo>
                    <a:pt x="113316" y="51084"/>
                  </a:lnTo>
                  <a:cubicBezTo>
                    <a:pt x="113315" y="55157"/>
                    <a:pt x="116617" y="58457"/>
                    <a:pt x="120689" y="58457"/>
                  </a:cubicBezTo>
                  <a:close/>
                  <a:moveTo>
                    <a:pt x="113315" y="131000"/>
                  </a:moveTo>
                  <a:lnTo>
                    <a:pt x="113315" y="222221"/>
                  </a:lnTo>
                  <a:cubicBezTo>
                    <a:pt x="113315" y="226704"/>
                    <a:pt x="110665" y="230715"/>
                    <a:pt x="106621" y="232508"/>
                  </a:cubicBezTo>
                  <a:lnTo>
                    <a:pt x="21440" y="232508"/>
                  </a:lnTo>
                  <a:cubicBezTo>
                    <a:pt x="17396" y="230715"/>
                    <a:pt x="14746" y="226704"/>
                    <a:pt x="14746" y="222221"/>
                  </a:cubicBezTo>
                  <a:lnTo>
                    <a:pt x="14746" y="131000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646;p27">
              <a:extLst>
                <a:ext uri="{FF2B5EF4-FFF2-40B4-BE49-F238E27FC236}">
                  <a16:creationId xmlns:a16="http://schemas.microsoft.com/office/drawing/2014/main" id="{78EF76B4-C835-455A-E0B0-BC4FA36EC69D}"/>
                </a:ext>
              </a:extLst>
            </p:cNvPr>
            <p:cNvSpPr/>
            <p:nvPr/>
          </p:nvSpPr>
          <p:spPr>
            <a:xfrm>
              <a:off x="4719153" y="3598241"/>
              <a:ext cx="105192" cy="475480"/>
            </a:xfrm>
            <a:custGeom>
              <a:avLst/>
              <a:gdLst/>
              <a:ahLst/>
              <a:cxnLst/>
              <a:rect l="l" t="t" r="r" b="b"/>
              <a:pathLst>
                <a:path w="105192" h="475480" extrusionOk="0">
                  <a:moveTo>
                    <a:pt x="104273" y="76809"/>
                  </a:moveTo>
                  <a:cubicBezTo>
                    <a:pt x="104270" y="76804"/>
                    <a:pt x="104268" y="76798"/>
                    <a:pt x="104265" y="76793"/>
                  </a:cubicBezTo>
                  <a:cubicBezTo>
                    <a:pt x="79883" y="32889"/>
                    <a:pt x="88496" y="48398"/>
                    <a:pt x="66117" y="8096"/>
                  </a:cubicBezTo>
                  <a:cubicBezTo>
                    <a:pt x="63302" y="3027"/>
                    <a:pt x="58248" y="0"/>
                    <a:pt x="52597" y="0"/>
                  </a:cubicBezTo>
                  <a:cubicBezTo>
                    <a:pt x="46946" y="0"/>
                    <a:pt x="41892" y="3027"/>
                    <a:pt x="39077" y="8096"/>
                  </a:cubicBezTo>
                  <a:cubicBezTo>
                    <a:pt x="19563" y="43237"/>
                    <a:pt x="26026" y="31599"/>
                    <a:pt x="928" y="76793"/>
                  </a:cubicBezTo>
                  <a:cubicBezTo>
                    <a:pt x="925" y="76798"/>
                    <a:pt x="923" y="76804"/>
                    <a:pt x="920" y="76809"/>
                  </a:cubicBezTo>
                  <a:cubicBezTo>
                    <a:pt x="311" y="77911"/>
                    <a:pt x="0" y="79202"/>
                    <a:pt x="0" y="80373"/>
                  </a:cubicBezTo>
                  <a:lnTo>
                    <a:pt x="0" y="443530"/>
                  </a:lnTo>
                  <a:cubicBezTo>
                    <a:pt x="0" y="461148"/>
                    <a:pt x="14334" y="475481"/>
                    <a:pt x="31951" y="475481"/>
                  </a:cubicBezTo>
                  <a:lnTo>
                    <a:pt x="73241" y="475481"/>
                  </a:lnTo>
                  <a:cubicBezTo>
                    <a:pt x="90858" y="475481"/>
                    <a:pt x="105192" y="461148"/>
                    <a:pt x="105192" y="443530"/>
                  </a:cubicBezTo>
                  <a:cubicBezTo>
                    <a:pt x="105192" y="430507"/>
                    <a:pt x="105192" y="90481"/>
                    <a:pt x="105192" y="80373"/>
                  </a:cubicBezTo>
                  <a:cubicBezTo>
                    <a:pt x="105192" y="79108"/>
                    <a:pt x="104837" y="77828"/>
                    <a:pt x="104273" y="76809"/>
                  </a:cubicBezTo>
                  <a:close/>
                  <a:moveTo>
                    <a:pt x="90446" y="365374"/>
                  </a:moveTo>
                  <a:lnTo>
                    <a:pt x="14747" y="365374"/>
                  </a:lnTo>
                  <a:lnTo>
                    <a:pt x="14747" y="87747"/>
                  </a:lnTo>
                  <a:lnTo>
                    <a:pt x="90446" y="87747"/>
                  </a:lnTo>
                  <a:close/>
                  <a:moveTo>
                    <a:pt x="14747" y="380121"/>
                  </a:moveTo>
                  <a:lnTo>
                    <a:pt x="90446" y="380121"/>
                  </a:lnTo>
                  <a:lnTo>
                    <a:pt x="90446" y="403817"/>
                  </a:lnTo>
                  <a:lnTo>
                    <a:pt x="14747" y="403817"/>
                  </a:lnTo>
                  <a:close/>
                  <a:moveTo>
                    <a:pt x="51969" y="15254"/>
                  </a:moveTo>
                  <a:cubicBezTo>
                    <a:pt x="52251" y="14746"/>
                    <a:pt x="52511" y="14746"/>
                    <a:pt x="52597" y="14746"/>
                  </a:cubicBezTo>
                  <a:cubicBezTo>
                    <a:pt x="52683" y="14746"/>
                    <a:pt x="52943" y="14746"/>
                    <a:pt x="53225" y="15254"/>
                  </a:cubicBezTo>
                  <a:lnTo>
                    <a:pt x="65022" y="36500"/>
                  </a:lnTo>
                  <a:lnTo>
                    <a:pt x="40172" y="36500"/>
                  </a:lnTo>
                  <a:close/>
                  <a:moveTo>
                    <a:pt x="31982" y="51247"/>
                  </a:moveTo>
                  <a:lnTo>
                    <a:pt x="73212" y="51247"/>
                  </a:lnTo>
                  <a:lnTo>
                    <a:pt x="85292" y="73000"/>
                  </a:lnTo>
                  <a:lnTo>
                    <a:pt x="19903" y="73000"/>
                  </a:lnTo>
                  <a:close/>
                  <a:moveTo>
                    <a:pt x="90446" y="443531"/>
                  </a:moveTo>
                  <a:cubicBezTo>
                    <a:pt x="90446" y="453017"/>
                    <a:pt x="82727" y="460735"/>
                    <a:pt x="73241" y="460735"/>
                  </a:cubicBezTo>
                  <a:lnTo>
                    <a:pt x="31951" y="460735"/>
                  </a:lnTo>
                  <a:cubicBezTo>
                    <a:pt x="22465" y="460735"/>
                    <a:pt x="14747" y="453017"/>
                    <a:pt x="14747" y="443531"/>
                  </a:cubicBezTo>
                  <a:lnTo>
                    <a:pt x="14747" y="418563"/>
                  </a:lnTo>
                  <a:lnTo>
                    <a:pt x="90446" y="418563"/>
                  </a:lnTo>
                  <a:close/>
                </a:path>
              </a:pathLst>
            </a:cu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8321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68D147-B183-8713-FBA0-D91A36BD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5039" y="1080953"/>
            <a:ext cx="6735597" cy="4012157"/>
          </a:xfrm>
        </p:spPr>
        <p:txBody>
          <a:bodyPr/>
          <a:lstStyle/>
          <a:p>
            <a:pPr algn="l">
              <a:spcAft>
                <a:spcPts val="1200"/>
              </a:spcAft>
            </a:pPr>
            <a:r>
              <a:rPr lang="en-US" altLang="zh-CN" dirty="0"/>
              <a:t>Tech Stack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sz="2800" b="0" dirty="0">
                <a:latin typeface="+mn-lt"/>
              </a:rPr>
              <a:t>Streamlit</a:t>
            </a:r>
            <a:br>
              <a:rPr lang="en-US" altLang="zh-CN" sz="2800" b="0" dirty="0">
                <a:latin typeface="+mn-lt"/>
              </a:rPr>
            </a:br>
            <a:r>
              <a:rPr lang="en-US" altLang="zh-CN" sz="2800" b="0" dirty="0">
                <a:latin typeface="+mn-lt"/>
              </a:rPr>
              <a:t>TextBlob</a:t>
            </a:r>
            <a:br>
              <a:rPr lang="en-US" altLang="zh-CN" sz="2800" b="0" dirty="0">
                <a:latin typeface="+mn-lt"/>
              </a:rPr>
            </a:br>
            <a:r>
              <a:rPr lang="en-US" altLang="zh-CN" sz="2800" b="0" dirty="0">
                <a:latin typeface="+mn-lt"/>
              </a:rPr>
              <a:t>NumPy</a:t>
            </a:r>
            <a:br>
              <a:rPr lang="en-US" altLang="zh-CN" sz="2800" b="0" dirty="0">
                <a:latin typeface="+mn-lt"/>
              </a:rPr>
            </a:br>
            <a:r>
              <a:rPr lang="en-US" altLang="zh-CN" sz="2800" b="0" dirty="0">
                <a:latin typeface="+mn-lt"/>
              </a:rPr>
              <a:t>Pandas</a:t>
            </a:r>
            <a:br>
              <a:rPr lang="en-US" altLang="zh-CN" sz="2800" b="0" dirty="0">
                <a:latin typeface="+mn-lt"/>
              </a:rPr>
            </a:br>
            <a:r>
              <a:rPr lang="en-US" altLang="zh-CN" sz="2800" b="0" dirty="0">
                <a:latin typeface="+mn-lt"/>
              </a:rPr>
              <a:t>spaCy</a:t>
            </a:r>
            <a:endParaRPr lang="zh-CN" altLang="en-US" sz="30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729FBF7-C685-D83C-8129-D5317CE5C1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226142" y="1316037"/>
            <a:ext cx="4218038" cy="454183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BE68B2AE-BD3E-7169-59C0-905411D7A700}"/>
              </a:ext>
            </a:extLst>
          </p:cNvPr>
          <p:cNvSpPr txBox="1">
            <a:spLocks/>
          </p:cNvSpPr>
          <p:nvPr/>
        </p:nvSpPr>
        <p:spPr>
          <a:xfrm>
            <a:off x="7850946" y="2772102"/>
            <a:ext cx="2952329" cy="264547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altLang="zh-CN" sz="2800" b="0" dirty="0">
                <a:latin typeface="+mn-lt"/>
              </a:rPr>
              <a:t>NLTK</a:t>
            </a:r>
            <a:br>
              <a:rPr lang="en-US" altLang="zh-CN" sz="2800" b="0" dirty="0">
                <a:latin typeface="+mn-lt"/>
              </a:rPr>
            </a:br>
            <a:r>
              <a:rPr lang="en-US" altLang="zh-CN" sz="2800" b="0" dirty="0">
                <a:latin typeface="+mn-lt"/>
              </a:rPr>
              <a:t>Plotly</a:t>
            </a:r>
            <a:br>
              <a:rPr lang="en-US" altLang="zh-CN" sz="2800" b="0" dirty="0">
                <a:latin typeface="+mn-lt"/>
              </a:rPr>
            </a:br>
            <a:r>
              <a:rPr lang="en-US" altLang="zh-CN" sz="2800" b="0" dirty="0">
                <a:latin typeface="+mn-lt"/>
              </a:rPr>
              <a:t>Plotly Express</a:t>
            </a:r>
            <a:br>
              <a:rPr lang="en-US" altLang="zh-CN" sz="2800" b="0" dirty="0">
                <a:latin typeface="+mn-lt"/>
              </a:rPr>
            </a:br>
            <a:r>
              <a:rPr lang="en-US" altLang="zh-CN" sz="2800" b="0" dirty="0">
                <a:latin typeface="+mn-lt"/>
              </a:rPr>
              <a:t>Matplotlib</a:t>
            </a:r>
            <a:br>
              <a:rPr lang="en-US" altLang="zh-CN" sz="2800" b="0" dirty="0">
                <a:latin typeface="+mn-lt"/>
              </a:rPr>
            </a:br>
            <a:r>
              <a:rPr lang="en-US" altLang="zh-CN" sz="2800" b="0" dirty="0">
                <a:latin typeface="+mn-lt"/>
              </a:rPr>
              <a:t>Seaborn</a:t>
            </a:r>
            <a:endParaRPr lang="zh-CN" altLang="en-US" sz="30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613572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Handling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9B94-B996-1CE7-AD33-7FA00099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5" y="3330677"/>
            <a:ext cx="4459331" cy="1132259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Datasets collected from Kaggle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Cleaning, Transformation, Integration and Analysis using NumPy and 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Data Presentation using matplotlib and seaborn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2DC8609-9C64-3194-CCDD-22AF7CC24D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9150" y="2698032"/>
            <a:ext cx="4040595" cy="2957429"/>
          </a:xfrm>
        </p:spPr>
      </p:pic>
    </p:spTree>
    <p:extLst>
      <p:ext uri="{BB962C8B-B14F-4D97-AF65-F5344CB8AC3E}">
        <p14:creationId xmlns:p14="http://schemas.microsoft.com/office/powerpoint/2010/main" val="22823971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49BD4-0FBE-5334-8A1C-D1B7D4FD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en-GB" dirty="0"/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4A833826-80CB-E37E-F87F-F9A659CCCC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12"/>
          <a:stretch/>
        </p:blipFill>
        <p:spPr>
          <a:xfrm>
            <a:off x="1380778" y="2533650"/>
            <a:ext cx="2684463" cy="14319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ACD4C9-1C3C-B1EE-80F1-6FF10A71E49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altLang="zh-CN" dirty="0"/>
              <a:t>Bar Charts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F5DAC4-DD52-DCB0-027D-890769EDB61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altLang="zh-CN" dirty="0"/>
              <a:t>Displayed Sentiment Label counts using bar chart.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E1B94D0-C433-BE19-1455-4D7F093A0C7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1A3310-ADB7-CB2A-2029-D749C4DE6D2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zh-CN" dirty="0"/>
              <a:t>Pie Chart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64A256-1422-8396-E76B-BE5EBDE9B79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altLang="zh-CN" dirty="0"/>
              <a:t>Showed different distributions within data using pie and donut chart.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21B5842-2CFE-E10D-1C1D-F606D60904EE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12"/>
          <a:stretch/>
        </p:blipFill>
        <p:spPr>
          <a:xfrm>
            <a:off x="8114789" y="2533650"/>
            <a:ext cx="2684463" cy="1431925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5B0A120-822A-44DD-517D-E4E610B43C1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altLang="zh-CN" dirty="0"/>
              <a:t>Stacked Bar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09F59E8-F2FE-8FB7-B08C-635E43426FD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/>
          <a:lstStyle/>
          <a:p>
            <a:r>
              <a:rPr lang="en-US" altLang="zh-CN" dirty="0"/>
              <a:t>Utilized in competitive analysis to compare different brands.</a:t>
            </a:r>
          </a:p>
        </p:txBody>
      </p:sp>
    </p:spTree>
    <p:extLst>
      <p:ext uri="{BB962C8B-B14F-4D97-AF65-F5344CB8AC3E}">
        <p14:creationId xmlns:p14="http://schemas.microsoft.com/office/powerpoint/2010/main" val="34809262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01A-2585-BE14-CDEA-C2C6982E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and Labelling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A5392-14D3-A360-92B3-D2552F9CE0A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zh-CN" dirty="0"/>
              <a:t>Stop Word Removal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4515E-0286-13E0-AD84-9C03D11FD33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altLang="zh-CN" dirty="0"/>
              <a:t>Cleaning Text using stop word from NLTK.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8CE55-CE4B-1A71-134D-B30C6033A3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altLang="zh-CN" dirty="0"/>
              <a:t>Lemmatize</a:t>
            </a:r>
            <a:endParaRPr lang="zh-CN" alt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9A99A9-A761-19E8-D1E9-C8B9DB7F7A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altLang="zh-CN" dirty="0"/>
              <a:t>Using word net lemmatizer to perform lemmatization.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0E261A-06BB-800D-021F-CA9D3BE95C0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altLang="zh-CN" dirty="0"/>
              <a:t>Lower Case</a:t>
            </a:r>
            <a:endParaRPr lang="zh-CN" alt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18DA7C-129A-8E15-9C68-5B38913FA6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altLang="zh-CN" dirty="0"/>
              <a:t>Converting words to lower case for consistency.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6A9C7D-E3EC-8B0D-7764-02424017C35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altLang="zh-CN" dirty="0"/>
              <a:t>Labelling</a:t>
            </a:r>
            <a:endParaRPr lang="zh-CN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60DA0F-150D-4907-C724-7CEB6F78AD8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altLang="zh-CN" dirty="0"/>
              <a:t>Assigning polarity scores and sentiment labels using textblob.</a:t>
            </a:r>
          </a:p>
        </p:txBody>
      </p:sp>
    </p:spTree>
    <p:extLst>
      <p:ext uri="{BB962C8B-B14F-4D97-AF65-F5344CB8AC3E}">
        <p14:creationId xmlns:p14="http://schemas.microsoft.com/office/powerpoint/2010/main" val="148069224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5989-D16D-49E3-0B23-EF6D950B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and Installation</a:t>
            </a:r>
            <a:endParaRPr lang="en-GB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C2B93C7-00B2-30B3-AB94-2985B49D60C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C583E-C6DE-280C-5CB1-CCFC8F4CD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3"/>
            <a:ext cx="4459331" cy="730968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Deployed in Streamlit Community Cloud by creating GitHub repository.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Added requirements.txt and stopwords.txt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927E0-1044-A40B-4184-A5E5DDCE812B}"/>
              </a:ext>
            </a:extLst>
          </p:cNvPr>
          <p:cNvSpPr txBox="1">
            <a:spLocks/>
          </p:cNvSpPr>
          <p:nvPr/>
        </p:nvSpPr>
        <p:spPr>
          <a:xfrm>
            <a:off x="6240414" y="3578020"/>
            <a:ext cx="4459331" cy="7309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0B6648E-79F4-4E9E-C590-5DB4B5ED7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14" y="3717056"/>
            <a:ext cx="4830709" cy="19697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ui-monospace"/>
              </a:rPr>
              <a:t>Installation:</a:t>
            </a:r>
            <a:endParaRPr lang="en-US" altLang="en-US" sz="1400" dirty="0">
              <a:solidFill>
                <a:srgbClr val="59636E"/>
              </a:solidFill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9636E"/>
                </a:solidFill>
                <a:effectLst/>
                <a:latin typeface="ui-monospace"/>
              </a:rPr>
              <a:t># Clone the repo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git clone </a:t>
            </a:r>
            <a:r>
              <a:rPr kumimoji="0" lang="en-US" altLang="en-US" sz="1400" b="0" i="0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https://github.com/prachikohlii/Unleashed-Sentiment-Analysis-For-Consumer-Electronics.git</a:t>
            </a:r>
            <a:endParaRPr kumimoji="0" lang="en-US" altLang="en-US" sz="1400" b="0" i="0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strike="noStrike" cap="none" normalizeH="0" baseline="0" dirty="0">
              <a:ln>
                <a:noFill/>
              </a:ln>
              <a:solidFill>
                <a:srgbClr val="1F2328"/>
              </a:solidFill>
              <a:effectLst/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550AE"/>
                </a:solidFill>
                <a:effectLst/>
                <a:latin typeface="ui-monospace"/>
              </a:rPr>
              <a:t>cd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 Unleashed-Sentiment-Analysis-For-Consumer-Electronics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rgbClr val="1F2328"/>
              </a:solidFill>
              <a:latin typeface="ui-monospac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9636E"/>
                </a:solidFill>
                <a:effectLst/>
                <a:latin typeface="ui-monospace"/>
              </a:rPr>
              <a:t># Run the app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</a:rPr>
              <a:t>streamlit run 1_Welcome_Aboard.py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775115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AE86BAD-86C6-47EA-A0F9-642802C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333B44-FF7C-4DD4-AB3A-1FC68C05FF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</TotalTime>
  <Words>536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等线</vt:lpstr>
      <vt:lpstr>Arial</vt:lpstr>
      <vt:lpstr>Calibri</vt:lpstr>
      <vt:lpstr>Segoe UI Black</vt:lpstr>
      <vt:lpstr>ui-monospace</vt:lpstr>
      <vt:lpstr>Custom</vt:lpstr>
      <vt:lpstr>Unleashed</vt:lpstr>
      <vt:lpstr>Sentiment Analysis Determining the Sentiment or Emotion behind a piece of text.</vt:lpstr>
      <vt:lpstr>Problem Statement</vt:lpstr>
      <vt:lpstr>What Unleashed Offers?</vt:lpstr>
      <vt:lpstr>Tech Stack  Streamlit TextBlob NumPy Pandas spaCy</vt:lpstr>
      <vt:lpstr>Data Collection and Handling</vt:lpstr>
      <vt:lpstr>Visualization</vt:lpstr>
      <vt:lpstr>Text Processing and Labelling</vt:lpstr>
      <vt:lpstr>Deployment and Installation</vt:lpstr>
      <vt:lpstr>Challenges Faced</vt:lpstr>
      <vt:lpstr>Future Enhancements</vt:lpstr>
      <vt:lpstr>Thank You to All Who Supported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anildancer6406@gmail.com</cp:lastModifiedBy>
  <cp:revision>5</cp:revision>
  <dcterms:modified xsi:type="dcterms:W3CDTF">2025-05-09T13:43:28Z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