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/>
    <p:restoredTop sz="94743"/>
  </p:normalViewPr>
  <p:slideViewPr>
    <p:cSldViewPr snapToGrid="0">
      <p:cViewPr>
        <p:scale>
          <a:sx n="175" d="100"/>
          <a:sy n="175" d="100"/>
        </p:scale>
        <p:origin x="-416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A184-79ED-6D41-8B34-606D6AA89AE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6ECCE-7C60-4043-855D-024610AC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6ECCE-7C60-4043-855D-024610AC5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6ECCE-7C60-4043-855D-024610AC5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9E3-A36B-A6E5-8A27-5E3F495C1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6E64B-15F8-9A24-4FAE-F68AD940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410F-60F9-7225-BD06-CB8A806B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502F-1A2A-9DA9-7D57-02EF5D7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D41B-428B-9B7A-66A8-291FF8AF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4726-2678-FC97-F1EC-AB90EDFD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D40F9-95A9-3C77-C04E-51D7F5CA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8803-EAD6-ADF0-AA13-169D86F7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B2C7-F299-AE35-F279-577FF91B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4D96-F40F-F1E6-E358-78039B41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B72BA-1A3D-E68B-D365-DA9D430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C157-24BC-1D18-39EF-C3AB1016C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9A18-90D5-3693-4034-1692F540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FE65-3CA7-D923-223B-5517B2F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91FD-4951-81E5-5E3D-CB5049AB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2AE-C61B-4B57-07A2-8B9950D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F86E-4A60-231B-0E7F-030CAC1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A66F-585A-37F3-6728-D62B33E1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B059-CA55-5D36-A42C-77FAD92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622D-1E7A-6BAE-7175-B43DFA4D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D44A-6CD1-1176-A30E-560ED121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0B1E-4087-AFF5-58CF-828D1823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DE6B-3133-A122-E0F9-41D73BD3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1F19-67A5-8AD0-D6BC-CAD8701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2CD7-1B17-FC89-D127-CA60ABA9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FC6-0428-6645-DC6D-7A66C288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9DED-3FAC-1834-8F28-BCA4273B3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993F0-8100-2A4B-BA58-281359BE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0890-2877-56C1-976F-65445D32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F1EFE-FF5E-F239-DBD2-D5840F29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187D-2DA9-003B-FB5C-49AD291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177C-5D38-D5F7-0555-26499C89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28B2-1374-C997-565E-1B504C02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D869-85BA-6FEA-B98A-C727AF00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FB727-E4D5-0C50-A252-3FBDBC429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0F9A2-FE63-D895-003D-108778179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E7111-4D30-9ADC-ADB6-933B8792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3D2B5-3727-50D6-D1E1-4CAE4C46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86279-3AC9-7948-0D6B-2ED2A8D0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FD58-FAA9-4436-DFAD-75E4A283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ED8D-A2D9-7849-C858-9BD5A1A3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A5FA6-20C1-3264-604A-6F298F1C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6115-F8F4-C3CA-984A-59F12B67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C2BD2-0E54-8089-FA25-BB768B7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EBB1C-F442-B13C-3A10-E0375AA3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3B852-3892-D141-8425-B9412C20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A596-A43E-1B9B-E276-CA352813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953B-12F7-F645-F790-E5A0F92F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ADF0-1F99-0895-0A86-160370F3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6AB8-F9BF-D3C5-FE90-34618E81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AC3D-CAB6-0203-2962-AA902A1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BFE3-5C22-4814-8AC1-D09133B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F403-BFDF-A094-617A-75822D57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7C424-3E4B-1B7C-CFC5-94C097939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55050-8B58-8BF1-DD46-FC3DF5DA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F827-AE54-2AB3-5A01-56B59636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6345-9D34-EC74-C797-FEBFD6A5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B2C2-88C4-8267-36CA-FE590F0D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C012-15A3-FFF7-A197-5CAEB62C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245-8A43-6821-24D4-6C5831F3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34E-DD64-D78C-993B-E9894F0B5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632C-78F0-8A4D-A5A0-D8836CD0107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FF95-A338-2DB3-55DB-CD6A121D8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4792-E8E2-DD1D-4869-3129ECA82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64CA-C3C0-7D48-B0A3-BEB4A840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72422-A1BD-08DE-5A8D-F1EBF68BAB49}"/>
              </a:ext>
            </a:extLst>
          </p:cNvPr>
          <p:cNvSpPr/>
          <p:nvPr/>
        </p:nvSpPr>
        <p:spPr>
          <a:xfrm>
            <a:off x="1112268" y="4228465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2B8F8-4D3A-B39F-5155-98514B4A16B7}"/>
              </a:ext>
            </a:extLst>
          </p:cNvPr>
          <p:cNvSpPr/>
          <p:nvPr/>
        </p:nvSpPr>
        <p:spPr>
          <a:xfrm>
            <a:off x="9730199" y="3543755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94F83-3B7A-FC1C-4ED8-A9CC76146DFD}"/>
              </a:ext>
            </a:extLst>
          </p:cNvPr>
          <p:cNvSpPr/>
          <p:nvPr/>
        </p:nvSpPr>
        <p:spPr>
          <a:xfrm>
            <a:off x="9729564" y="4939573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AAA3EB-850D-1898-FA39-73B133088524}"/>
              </a:ext>
            </a:extLst>
          </p:cNvPr>
          <p:cNvCxnSpPr/>
          <p:nvPr/>
        </p:nvCxnSpPr>
        <p:spPr>
          <a:xfrm>
            <a:off x="2819783" y="4812665"/>
            <a:ext cx="42100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C166B-B97F-BF74-72FA-3120C550BEFD}"/>
              </a:ext>
            </a:extLst>
          </p:cNvPr>
          <p:cNvCxnSpPr/>
          <p:nvPr/>
        </p:nvCxnSpPr>
        <p:spPr>
          <a:xfrm flipV="1">
            <a:off x="9347929" y="4575810"/>
            <a:ext cx="325755" cy="2362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4F273-B301-24D5-4906-D52EC10CD3F2}"/>
              </a:ext>
            </a:extLst>
          </p:cNvPr>
          <p:cNvCxnSpPr/>
          <p:nvPr/>
        </p:nvCxnSpPr>
        <p:spPr>
          <a:xfrm>
            <a:off x="9342849" y="4811395"/>
            <a:ext cx="330200" cy="204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6">
            <a:extLst>
              <a:ext uri="{FF2B5EF4-FFF2-40B4-BE49-F238E27FC236}">
                <a16:creationId xmlns:a16="http://schemas.microsoft.com/office/drawing/2014/main" id="{72ECEA09-056E-E9B8-603F-E1B5A78D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34" y="5346929"/>
            <a:ext cx="1651274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 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D7F7F97-68B9-856F-2677-7214AA80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65" y="5346929"/>
            <a:ext cx="1654175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 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B9CDBFC-DCB1-01C8-6FFA-95A2C9E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3785C7-E027-6854-E701-B5815B54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550" y="3775372"/>
            <a:ext cx="580393" cy="89920"/>
          </a:xfrm>
          <a:prstGeom prst="rect">
            <a:avLst/>
          </a:prstGeom>
        </p:spPr>
      </p:pic>
      <p:pic>
        <p:nvPicPr>
          <p:cNvPr id="22" name="Picture 21" descr="A green cross on a black background&#10;&#10;Description automatically generated">
            <a:extLst>
              <a:ext uri="{FF2B5EF4-FFF2-40B4-BE49-F238E27FC236}">
                <a16:creationId xmlns:a16="http://schemas.microsoft.com/office/drawing/2014/main" id="{4CF9B92B-3F45-452A-20B2-31D4BF49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449145" y="4033100"/>
            <a:ext cx="177221" cy="1766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55F752-C1A8-DF34-DFAA-7D1FAD30A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155" y="5162277"/>
            <a:ext cx="711185" cy="89920"/>
          </a:xfrm>
          <a:prstGeom prst="rect">
            <a:avLst/>
          </a:prstGeom>
        </p:spPr>
      </p:pic>
      <p:pic>
        <p:nvPicPr>
          <p:cNvPr id="26" name="Picture 25" descr="A red cross on a black background&#10;&#10;Description automatically generated">
            <a:extLst>
              <a:ext uri="{FF2B5EF4-FFF2-40B4-BE49-F238E27FC236}">
                <a16:creationId xmlns:a16="http://schemas.microsoft.com/office/drawing/2014/main" id="{68FDD424-09E5-6843-0DAC-D494A475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449145" y="5433668"/>
            <a:ext cx="177221" cy="176645"/>
          </a:xfrm>
          <a:prstGeom prst="rect">
            <a:avLst/>
          </a:prstGeom>
        </p:spPr>
      </p:pic>
      <p:sp>
        <p:nvSpPr>
          <p:cNvPr id="27" name="Text Box 10">
            <a:extLst>
              <a:ext uri="{FF2B5EF4-FFF2-40B4-BE49-F238E27FC236}">
                <a16:creationId xmlns:a16="http://schemas.microsoft.com/office/drawing/2014/main" id="{6F091DB7-8139-FB87-0895-07A00ECD7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91" y="4650581"/>
            <a:ext cx="1653540" cy="263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33A42BD-122A-38EE-9BC7-3FF3BCF2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91" y="6064385"/>
            <a:ext cx="1653540" cy="263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11F6250-6480-6D60-27F4-DFE70CFF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3" y="4503049"/>
            <a:ext cx="614121" cy="61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red and silver toaster&#10;&#10;Description automatically generated">
            <a:extLst>
              <a:ext uri="{FF2B5EF4-FFF2-40B4-BE49-F238E27FC236}">
                <a16:creationId xmlns:a16="http://schemas.microsoft.com/office/drawing/2014/main" id="{67D8EB2F-914A-D6FB-8382-CAEF6AABD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723" y="4595615"/>
            <a:ext cx="431560" cy="431560"/>
          </a:xfrm>
          <a:prstGeom prst="rect">
            <a:avLst/>
          </a:prstGeom>
        </p:spPr>
      </p:pic>
      <p:pic>
        <p:nvPicPr>
          <p:cNvPr id="33" name="Picture 32" descr="A kitchen with white cabinets and stainless steel appliances&#10;&#10;Description automatically generated with medium confidence">
            <a:extLst>
              <a:ext uri="{FF2B5EF4-FFF2-40B4-BE49-F238E27FC236}">
                <a16:creationId xmlns:a16="http://schemas.microsoft.com/office/drawing/2014/main" id="{4A32C05A-364B-0801-A515-A26CA1C78C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063" y="4228464"/>
            <a:ext cx="1653542" cy="1102361"/>
          </a:xfrm>
          <a:prstGeom prst="rect">
            <a:avLst/>
          </a:prstGeom>
        </p:spPr>
      </p:pic>
      <p:pic>
        <p:nvPicPr>
          <p:cNvPr id="35" name="Picture 34" descr="A picture containing pattern, colorfulness, art, majorelle blue&#10;&#10;Description automatically generated">
            <a:extLst>
              <a:ext uri="{FF2B5EF4-FFF2-40B4-BE49-F238E27FC236}">
                <a16:creationId xmlns:a16="http://schemas.microsoft.com/office/drawing/2014/main" id="{55797178-4ECD-F5F3-A6ED-2DD0C13DAB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860" y="4260213"/>
            <a:ext cx="1653542" cy="1102361"/>
          </a:xfrm>
          <a:prstGeom prst="rect">
            <a:avLst/>
          </a:prstGeom>
        </p:spPr>
      </p:pic>
      <p:pic>
        <p:nvPicPr>
          <p:cNvPr id="37" name="Picture 36" descr="A desk and chairs in a classroom&#10;&#10;Description automatically generated with low confidence">
            <a:extLst>
              <a:ext uri="{FF2B5EF4-FFF2-40B4-BE49-F238E27FC236}">
                <a16:creationId xmlns:a16="http://schemas.microsoft.com/office/drawing/2014/main" id="{0C158779-2663-FC64-E901-53BC1E404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3099" y="4260212"/>
            <a:ext cx="1653543" cy="110236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C238C6-5B9D-EB93-B6A2-BC8431E32517}"/>
              </a:ext>
            </a:extLst>
          </p:cNvPr>
          <p:cNvCxnSpPr/>
          <p:nvPr/>
        </p:nvCxnSpPr>
        <p:spPr>
          <a:xfrm>
            <a:off x="5011441" y="4811393"/>
            <a:ext cx="42100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6639C9-4F0E-C184-CE3C-4E9DDC262D2B}"/>
              </a:ext>
            </a:extLst>
          </p:cNvPr>
          <p:cNvCxnSpPr/>
          <p:nvPr/>
        </p:nvCxnSpPr>
        <p:spPr>
          <a:xfrm>
            <a:off x="7185809" y="4811393"/>
            <a:ext cx="42100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0">
            <a:extLst>
              <a:ext uri="{FF2B5EF4-FFF2-40B4-BE49-F238E27FC236}">
                <a16:creationId xmlns:a16="http://schemas.microsoft.com/office/drawing/2014/main" id="{AC03C732-5146-7EB9-C5F5-D6604DE0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227" y="5363240"/>
            <a:ext cx="1654175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 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528574FA-8F8A-A21D-1561-8D7BB504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099" y="5363240"/>
            <a:ext cx="1654175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2s or until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A kitchen with white cabinets and white appliances&#10;&#10;Description automatically generated">
            <a:extLst>
              <a:ext uri="{FF2B5EF4-FFF2-40B4-BE49-F238E27FC236}">
                <a16:creationId xmlns:a16="http://schemas.microsoft.com/office/drawing/2014/main" id="{2ABD13E2-A933-5139-D357-E4E86ADE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60" y="4225698"/>
            <a:ext cx="165417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F72422-A1BD-08DE-5A8D-F1EBF68BAB49}"/>
              </a:ext>
            </a:extLst>
          </p:cNvPr>
          <p:cNvSpPr/>
          <p:nvPr/>
        </p:nvSpPr>
        <p:spPr>
          <a:xfrm>
            <a:off x="2585463" y="4228465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2B8F8-4D3A-B39F-5155-98514B4A16B7}"/>
              </a:ext>
            </a:extLst>
          </p:cNvPr>
          <p:cNvSpPr/>
          <p:nvPr/>
        </p:nvSpPr>
        <p:spPr>
          <a:xfrm>
            <a:off x="6841868" y="3543755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94F83-3B7A-FC1C-4ED8-A9CC76146DFD}"/>
              </a:ext>
            </a:extLst>
          </p:cNvPr>
          <p:cNvSpPr/>
          <p:nvPr/>
        </p:nvSpPr>
        <p:spPr>
          <a:xfrm>
            <a:off x="6841233" y="4939573"/>
            <a:ext cx="1653540" cy="1102360"/>
          </a:xfrm>
          <a:prstGeom prst="rect">
            <a:avLst/>
          </a:prstGeom>
          <a:solidFill>
            <a:srgbClr val="9491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AAA3EB-850D-1898-FA39-73B133088524}"/>
              </a:ext>
            </a:extLst>
          </p:cNvPr>
          <p:cNvCxnSpPr/>
          <p:nvPr/>
        </p:nvCxnSpPr>
        <p:spPr>
          <a:xfrm>
            <a:off x="4292978" y="4812665"/>
            <a:ext cx="42100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C166B-B97F-BF74-72FA-3120C550BEFD}"/>
              </a:ext>
            </a:extLst>
          </p:cNvPr>
          <p:cNvCxnSpPr/>
          <p:nvPr/>
        </p:nvCxnSpPr>
        <p:spPr>
          <a:xfrm flipV="1">
            <a:off x="6459598" y="4575810"/>
            <a:ext cx="325755" cy="2362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4F273-B301-24D5-4906-D52EC10CD3F2}"/>
              </a:ext>
            </a:extLst>
          </p:cNvPr>
          <p:cNvCxnSpPr/>
          <p:nvPr/>
        </p:nvCxnSpPr>
        <p:spPr>
          <a:xfrm>
            <a:off x="6454518" y="4811395"/>
            <a:ext cx="330200" cy="204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5">
            <a:extLst>
              <a:ext uri="{FF2B5EF4-FFF2-40B4-BE49-F238E27FC236}">
                <a16:creationId xmlns:a16="http://schemas.microsoft.com/office/drawing/2014/main" id="{8AFA9898-3583-80C5-F396-51B88CAC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809" y="4569301"/>
            <a:ext cx="1631906" cy="484187"/>
          </a:xfrm>
          <a:prstGeom prst="rect">
            <a:avLst/>
          </a:prstGeom>
          <a:solidFill>
            <a:srgbClr val="9491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2ECEA09-056E-E9B8-603F-E1B5A78D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729" y="5346929"/>
            <a:ext cx="1651274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1500 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D7F7F97-68B9-856F-2677-7214AA80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60" y="5346929"/>
            <a:ext cx="1654175" cy="31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30s or until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B9CDBFC-DCB1-01C8-6FFA-95A2C9E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3785C7-E027-6854-E701-B5815B54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19" y="3775371"/>
            <a:ext cx="598240" cy="92685"/>
          </a:xfrm>
          <a:prstGeom prst="rect">
            <a:avLst/>
          </a:prstGeom>
        </p:spPr>
      </p:pic>
      <p:pic>
        <p:nvPicPr>
          <p:cNvPr id="22" name="Picture 21" descr="A green cross on a black background&#10;&#10;Description automatically generated">
            <a:extLst>
              <a:ext uri="{FF2B5EF4-FFF2-40B4-BE49-F238E27FC236}">
                <a16:creationId xmlns:a16="http://schemas.microsoft.com/office/drawing/2014/main" id="{4CF9B92B-3F45-452A-20B2-31D4BF49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560814" y="4033100"/>
            <a:ext cx="177221" cy="1766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55F752-C1A8-DF34-DFAA-7D1FAD30A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002" y="5162276"/>
            <a:ext cx="733054" cy="92685"/>
          </a:xfrm>
          <a:prstGeom prst="rect">
            <a:avLst/>
          </a:prstGeom>
        </p:spPr>
      </p:pic>
      <p:pic>
        <p:nvPicPr>
          <p:cNvPr id="26" name="Picture 25" descr="A red cross on a black background&#10;&#10;Description automatically generated">
            <a:extLst>
              <a:ext uri="{FF2B5EF4-FFF2-40B4-BE49-F238E27FC236}">
                <a16:creationId xmlns:a16="http://schemas.microsoft.com/office/drawing/2014/main" id="{68FDD424-09E5-6843-0DAC-D494A475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60814" y="5433668"/>
            <a:ext cx="177221" cy="176645"/>
          </a:xfrm>
          <a:prstGeom prst="rect">
            <a:avLst/>
          </a:prstGeom>
        </p:spPr>
      </p:pic>
      <p:sp>
        <p:nvSpPr>
          <p:cNvPr id="27" name="Text Box 10">
            <a:extLst>
              <a:ext uri="{FF2B5EF4-FFF2-40B4-BE49-F238E27FC236}">
                <a16:creationId xmlns:a16="http://schemas.microsoft.com/office/drawing/2014/main" id="{6F091DB7-8139-FB87-0895-07A00ECD7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260" y="4650581"/>
            <a:ext cx="1653540" cy="263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33A42BD-122A-38EE-9BC7-3FF3BCF2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260" y="6064385"/>
            <a:ext cx="1653540" cy="2630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0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Mahableshwarkar, Prachi</dc:creator>
  <cp:lastModifiedBy>Mahableshwarkar, Prachi</cp:lastModifiedBy>
  <cp:revision>4</cp:revision>
  <dcterms:created xsi:type="dcterms:W3CDTF">2023-07-03T22:42:42Z</dcterms:created>
  <dcterms:modified xsi:type="dcterms:W3CDTF">2023-07-03T22:56:02Z</dcterms:modified>
</cp:coreProperties>
</file>