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2"/>
    <p:restoredTop sz="94674"/>
  </p:normalViewPr>
  <p:slideViewPr>
    <p:cSldViewPr snapToGrid="0" snapToObjects="1" showGuides="1">
      <p:cViewPr>
        <p:scale>
          <a:sx n="170" d="100"/>
          <a:sy n="170" d="100"/>
        </p:scale>
        <p:origin x="144" y="616"/>
      </p:cViewPr>
      <p:guideLst>
        <p:guide orient="horz" pos="3936"/>
        <p:guide pos="6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3DF5-E89D-CC41-AB2B-0325F82F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39F68-67CB-4145-8FFD-11B388E0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A63F-FD47-6446-9C65-FB77DB33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C2C7-AB77-CE49-8E1D-B61C6ACD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7B0-3CC2-A54E-9EE5-0C4456D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F145-C892-374E-B332-B0C1D5E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37154-8C93-824C-A796-7ABD8ABB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277D-21F9-A44F-9307-BA7C5FD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3008-C400-6949-868E-A9BBD09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E85-9753-E045-92D1-16582CEA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14CF7-13F7-864A-8EA0-623F46BE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4326-29DE-2147-ACB9-450A4BFB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335F-602F-1D4A-A558-8E954E7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2398-68A4-934E-A72D-086BD92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146E-5431-3447-93CA-32E6ABE4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153-1A03-E34C-84C1-D2AF8290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4326-1FA0-8643-A456-7EE73539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B314-C5D9-054B-90D0-D8AA63B1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C901-6645-F348-B585-8CE3F1C5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C48B-42DA-D942-9A05-115B6A28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163-5584-2D4F-9529-9CC90A28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B3FB-45B5-5A40-86EC-B453F4D3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BAC-8A7B-C24E-9AFE-C2B4C7FA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321B-CF85-A94B-B981-70E0B391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B3FA-DA33-8849-A150-8DD514CC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B3E8-F47F-114A-9DE2-7DA5B11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076-146D-7E44-B3CF-4092D782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AD6ED-2E66-2841-A9DF-CF6F5029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43C3-2692-D64C-9508-2D831FF5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5855-02AD-4240-9DDA-9A13CBB6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B994-5E92-1D49-96F2-22AF96D7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9AA-3C6D-D245-95D1-74871014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25084-3172-204B-8267-246BB5D0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DC00-A877-F846-8461-4E48CA62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91AA8-626B-7243-8DE3-D791807A4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4AE3D-0617-8F43-BEEB-55D16601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2F424-DD3A-6142-BDB8-2714DB71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99CDC-E031-C44E-B11B-64E55CFD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F7EF3-D97A-9843-AA65-FFA667F1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BD68-415C-FA46-9EAB-7BE7537F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015B-FEB5-5B4E-8A39-B9971BEB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EFFF-3C38-3A42-B23F-9FE3E03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AE0C-C889-4947-B615-1D52AA57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9047-1D1C-9B4F-B4DC-A341817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E7124-A9AE-3E4B-81D9-384E3932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CD7B1-2E46-C847-9789-2AD7F452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DAE4-DD9E-8848-804A-6F80970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9EE4-B3F7-E44C-BFA2-3C9009E0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5E76-86F2-3C45-9F8A-35AD55F7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690F-BB5E-5C44-90B9-D93D4AE4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749D-14AB-7148-984D-4482AD8F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CA46-F2D6-6946-9783-8EC05F3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C304-240B-544E-8AB6-30998660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BDF5C-2F83-BE41-9468-C2D8AED69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321B-EEFF-DD40-BD2B-E3E75056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9E5A-633D-9C40-BDC6-DF4EF84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8115-B94C-0841-873E-C7690B0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7BF09-DEE3-3B4D-8FDC-47F82C4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5751E-3F4E-4F4C-9627-2990DF2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5C35-2168-7342-AB1A-C77D2AB3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E978-EC36-1748-AC42-1F492D5EF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B079-D842-C440-BBD8-EC39EFE5DEA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36B1-08D1-3C4E-AA2F-BDED1CAA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C273-9899-9C48-958D-E8036CFE6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2883241" y="2136098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2883241" y="260079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3383352" y="265325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76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Decoding of time within tasks</a:t>
            </a:r>
          </a:p>
          <a:p>
            <a:endParaRPr lang="en-US" dirty="0"/>
          </a:p>
          <a:p>
            <a:r>
              <a:rPr lang="en-US" dirty="0"/>
              <a:t>Avg green vs avg purple per 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BBAE-D180-F249-BBEA-175C2E6A2B83}"/>
              </a:ext>
            </a:extLst>
          </p:cNvPr>
          <p:cNvSpPr/>
          <p:nvPr/>
        </p:nvSpPr>
        <p:spPr>
          <a:xfrm>
            <a:off x="5959197" y="5204085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2B9E0-5F8A-1C4E-ABBA-6CF964A6B03B}"/>
              </a:ext>
            </a:extLst>
          </p:cNvPr>
          <p:cNvSpPr/>
          <p:nvPr/>
        </p:nvSpPr>
        <p:spPr>
          <a:xfrm>
            <a:off x="5959197" y="5691265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5708-8050-1642-9ACA-B323E3194058}"/>
              </a:ext>
            </a:extLst>
          </p:cNvPr>
          <p:cNvSpPr/>
          <p:nvPr/>
        </p:nvSpPr>
        <p:spPr>
          <a:xfrm>
            <a:off x="6459308" y="5721246"/>
            <a:ext cx="527019" cy="490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6496059" y="2099797"/>
            <a:ext cx="488192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158990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998245" y="262293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within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2875747" y="26043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209979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417757" y="2612907"/>
            <a:ext cx="487180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5975539" y="2609824"/>
            <a:ext cx="520520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2091261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463731" y="2599452"/>
            <a:ext cx="527019" cy="523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across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5969056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69056" y="516717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496059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59FFA-3C2C-CD40-9622-587BEE70E270}"/>
              </a:ext>
            </a:extLst>
          </p:cNvPr>
          <p:cNvSpPr txBox="1"/>
          <p:nvPr/>
        </p:nvSpPr>
        <p:spPr>
          <a:xfrm>
            <a:off x="3961403" y="5789683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CC3A5-4198-D441-9A93-47CC10356E1A}"/>
              </a:ext>
            </a:extLst>
          </p:cNvPr>
          <p:cNvSpPr txBox="1"/>
          <p:nvPr/>
        </p:nvSpPr>
        <p:spPr>
          <a:xfrm>
            <a:off x="3530569" y="5340699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EAAAB-DB3F-CA44-9520-446CAEBF4071}"/>
              </a:ext>
            </a:extLst>
          </p:cNvPr>
          <p:cNvSpPr txBox="1"/>
          <p:nvPr/>
        </p:nvSpPr>
        <p:spPr>
          <a:xfrm>
            <a:off x="5338758" y="5342020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B12DF8A-21A6-574D-B5B7-AE6D4B0285D9}"/>
              </a:ext>
            </a:extLst>
          </p:cNvPr>
          <p:cNvSpPr/>
          <p:nvPr/>
        </p:nvSpPr>
        <p:spPr>
          <a:xfrm rot="16200000">
            <a:off x="6131435" y="433465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A527221-EE25-F743-9C62-0DA38E2F8A72}"/>
              </a:ext>
            </a:extLst>
          </p:cNvPr>
          <p:cNvSpPr/>
          <p:nvPr/>
        </p:nvSpPr>
        <p:spPr>
          <a:xfrm rot="16200000">
            <a:off x="5245702" y="3877298"/>
            <a:ext cx="197948" cy="362942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B3BF1-A7DF-6B43-978D-4E673B2E00E4}"/>
              </a:ext>
            </a:extLst>
          </p:cNvPr>
          <p:cNvSpPr txBox="1"/>
          <p:nvPr/>
        </p:nvSpPr>
        <p:spPr>
          <a:xfrm>
            <a:off x="3541730" y="4923907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CC512-22E9-B645-8208-809E95603798}"/>
              </a:ext>
            </a:extLst>
          </p:cNvPr>
          <p:cNvSpPr txBox="1"/>
          <p:nvPr/>
        </p:nvSpPr>
        <p:spPr>
          <a:xfrm>
            <a:off x="4157959" y="4917506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21940-8AD5-8540-81CC-F3B9E3B26911}"/>
              </a:ext>
            </a:extLst>
          </p:cNvPr>
          <p:cNvSpPr txBox="1"/>
          <p:nvPr/>
        </p:nvSpPr>
        <p:spPr>
          <a:xfrm>
            <a:off x="4711809" y="492390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95677-9D1A-0D4D-A3AC-FE469BE030E9}"/>
              </a:ext>
            </a:extLst>
          </p:cNvPr>
          <p:cNvSpPr txBox="1"/>
          <p:nvPr/>
        </p:nvSpPr>
        <p:spPr>
          <a:xfrm>
            <a:off x="5381871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F3B6D-8D8C-6148-9612-4D4CB803FD7A}"/>
              </a:ext>
            </a:extLst>
          </p:cNvPr>
          <p:cNvSpPr txBox="1"/>
          <p:nvPr/>
        </p:nvSpPr>
        <p:spPr>
          <a:xfrm>
            <a:off x="5971474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D044F-602F-E446-9285-A14F911D25FC}"/>
              </a:ext>
            </a:extLst>
          </p:cNvPr>
          <p:cNvSpPr txBox="1"/>
          <p:nvPr/>
        </p:nvSpPr>
        <p:spPr>
          <a:xfrm>
            <a:off x="6504459" y="491536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BCBCD-245D-954C-ABE1-A27999C3387B}"/>
              </a:ext>
            </a:extLst>
          </p:cNvPr>
          <p:cNvSpPr txBox="1"/>
          <p:nvPr/>
        </p:nvSpPr>
        <p:spPr>
          <a:xfrm rot="16200000">
            <a:off x="3040146" y="1460508"/>
            <a:ext cx="58602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F7CC7-E61B-B247-907C-B24FF90743B1}"/>
              </a:ext>
            </a:extLst>
          </p:cNvPr>
          <p:cNvSpPr txBox="1"/>
          <p:nvPr/>
        </p:nvSpPr>
        <p:spPr>
          <a:xfrm rot="16200000">
            <a:off x="3031262" y="2055421"/>
            <a:ext cx="60379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899CA-01FB-A141-A2E6-96E41F3258C7}"/>
              </a:ext>
            </a:extLst>
          </p:cNvPr>
          <p:cNvSpPr txBox="1"/>
          <p:nvPr/>
        </p:nvSpPr>
        <p:spPr>
          <a:xfrm rot="16200000">
            <a:off x="3003121" y="2666106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BEBDF-2798-994E-A8DE-97F0B55BE3BD}"/>
              </a:ext>
            </a:extLst>
          </p:cNvPr>
          <p:cNvSpPr txBox="1"/>
          <p:nvPr/>
        </p:nvSpPr>
        <p:spPr>
          <a:xfrm rot="16200000">
            <a:off x="3009449" y="3269156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6F33F-7E54-9548-96DE-231529C75607}"/>
              </a:ext>
            </a:extLst>
          </p:cNvPr>
          <p:cNvSpPr txBox="1"/>
          <p:nvPr/>
        </p:nvSpPr>
        <p:spPr>
          <a:xfrm rot="16200000">
            <a:off x="3009449" y="3859972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68DC2-D18E-AC46-B43C-F5D43369D491}"/>
              </a:ext>
            </a:extLst>
          </p:cNvPr>
          <p:cNvSpPr txBox="1"/>
          <p:nvPr/>
        </p:nvSpPr>
        <p:spPr>
          <a:xfrm rot="16200000">
            <a:off x="3010587" y="4473957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2C91133-A126-3348-B064-3D3C11EDB790}"/>
              </a:ext>
            </a:extLst>
          </p:cNvPr>
          <p:cNvSpPr/>
          <p:nvPr/>
        </p:nvSpPr>
        <p:spPr>
          <a:xfrm>
            <a:off x="3018371" y="1339391"/>
            <a:ext cx="200984" cy="176018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FFE1124-8382-7E42-8774-EB56AD522069}"/>
              </a:ext>
            </a:extLst>
          </p:cNvPr>
          <p:cNvSpPr/>
          <p:nvPr/>
        </p:nvSpPr>
        <p:spPr>
          <a:xfrm>
            <a:off x="3018371" y="3180113"/>
            <a:ext cx="200984" cy="173503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97F51-57EE-DA43-B725-057A386FE6EF}"/>
              </a:ext>
            </a:extLst>
          </p:cNvPr>
          <p:cNvSpPr txBox="1"/>
          <p:nvPr/>
        </p:nvSpPr>
        <p:spPr>
          <a:xfrm rot="16200000">
            <a:off x="1928730" y="2082387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694AC5-3858-624D-B4DD-366AA9ED0FC7}"/>
              </a:ext>
            </a:extLst>
          </p:cNvPr>
          <p:cNvSpPr txBox="1"/>
          <p:nvPr/>
        </p:nvSpPr>
        <p:spPr>
          <a:xfrm rot="16200000">
            <a:off x="1928730" y="3913966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7AEEB-6C74-3042-A880-69594C96CB16}"/>
              </a:ext>
            </a:extLst>
          </p:cNvPr>
          <p:cNvSpPr txBox="1"/>
          <p:nvPr/>
        </p:nvSpPr>
        <p:spPr>
          <a:xfrm rot="16200000">
            <a:off x="944051" y="3019932"/>
            <a:ext cx="272518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8037B23-8728-EC45-BB03-892B4623E8E0}"/>
              </a:ext>
            </a:extLst>
          </p:cNvPr>
          <p:cNvSpPr/>
          <p:nvPr/>
        </p:nvSpPr>
        <p:spPr>
          <a:xfrm>
            <a:off x="2521095" y="1340235"/>
            <a:ext cx="207197" cy="358041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BD250E3-17B2-1C47-87B3-E5F1C49DB3A7}"/>
              </a:ext>
            </a:extLst>
          </p:cNvPr>
          <p:cNvSpPr/>
          <p:nvPr/>
        </p:nvSpPr>
        <p:spPr>
          <a:xfrm rot="16200000">
            <a:off x="4287709" y="434237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4C3A1-3CF0-D143-A059-AC4658A4793F}"/>
              </a:ext>
            </a:extLst>
          </p:cNvPr>
          <p:cNvSpPr txBox="1"/>
          <p:nvPr/>
        </p:nvSpPr>
        <p:spPr>
          <a:xfrm>
            <a:off x="3829754" y="717706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InvEff (N=100)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5B17E68-61A4-6A44-9030-D437E837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 b="2926"/>
          <a:stretch/>
        </p:blipFill>
        <p:spPr>
          <a:xfrm>
            <a:off x="3496791" y="1273951"/>
            <a:ext cx="4207382" cy="36522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EA630B-6F22-C44E-88FC-19D7804C6EBB}"/>
              </a:ext>
            </a:extLst>
          </p:cNvPr>
          <p:cNvSpPr txBox="1"/>
          <p:nvPr/>
        </p:nvSpPr>
        <p:spPr>
          <a:xfrm>
            <a:off x="7573608" y="1531439"/>
            <a:ext cx="609693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4D5A6-1A9C-E44B-B0F1-F3512718D5E2}"/>
              </a:ext>
            </a:extLst>
          </p:cNvPr>
          <p:cNvSpPr txBox="1"/>
          <p:nvPr/>
        </p:nvSpPr>
        <p:spPr>
          <a:xfrm>
            <a:off x="7578093" y="224902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92C88-837B-0947-949A-46455CBC56E8}"/>
              </a:ext>
            </a:extLst>
          </p:cNvPr>
          <p:cNvSpPr txBox="1"/>
          <p:nvPr/>
        </p:nvSpPr>
        <p:spPr>
          <a:xfrm>
            <a:off x="7578093" y="296166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ED3CA-C989-2843-B4F4-5A0E2750BB9F}"/>
              </a:ext>
            </a:extLst>
          </p:cNvPr>
          <p:cNvSpPr txBox="1"/>
          <p:nvPr/>
        </p:nvSpPr>
        <p:spPr>
          <a:xfrm>
            <a:off x="7580534" y="3690067"/>
            <a:ext cx="739954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91A0F-44B0-5D47-80C5-6042D10DB4B8}"/>
              </a:ext>
            </a:extLst>
          </p:cNvPr>
          <p:cNvSpPr txBox="1"/>
          <p:nvPr/>
        </p:nvSpPr>
        <p:spPr>
          <a:xfrm>
            <a:off x="7579845" y="4418169"/>
            <a:ext cx="762176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7C42A-C25B-1D43-AD7E-F83A27252C0D}"/>
              </a:ext>
            </a:extLst>
          </p:cNvPr>
          <p:cNvSpPr txBox="1"/>
          <p:nvPr/>
        </p:nvSpPr>
        <p:spPr>
          <a:xfrm>
            <a:off x="7626448" y="2719189"/>
            <a:ext cx="73017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51887-44B5-6647-AF56-E38CF4855B4F}"/>
              </a:ext>
            </a:extLst>
          </p:cNvPr>
          <p:cNvSpPr txBox="1"/>
          <p:nvPr/>
        </p:nvSpPr>
        <p:spPr>
          <a:xfrm>
            <a:off x="8129148" y="2710786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56927-20B0-F04E-8518-79825926D397}"/>
              </a:ext>
            </a:extLst>
          </p:cNvPr>
          <p:cNvSpPr txBox="1"/>
          <p:nvPr/>
        </p:nvSpPr>
        <p:spPr>
          <a:xfrm>
            <a:off x="7640997" y="3293318"/>
            <a:ext cx="940148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- 0.16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89F4AD-1FFD-7049-B3E2-D8C38AF276C4}"/>
              </a:ext>
            </a:extLst>
          </p:cNvPr>
          <p:cNvSpPr txBox="1"/>
          <p:nvPr/>
        </p:nvSpPr>
        <p:spPr>
          <a:xfrm>
            <a:off x="8133871" y="3279729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1EC229-0C8F-C44A-A00E-88F933D5AF1D}"/>
              </a:ext>
            </a:extLst>
          </p:cNvPr>
          <p:cNvCxnSpPr>
            <a:cxnSpLocks/>
          </p:cNvCxnSpPr>
          <p:nvPr/>
        </p:nvCxnSpPr>
        <p:spPr>
          <a:xfrm>
            <a:off x="7362398" y="2859611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F9289F-DD2E-164A-A24A-22AEB4017049}"/>
              </a:ext>
            </a:extLst>
          </p:cNvPr>
          <p:cNvCxnSpPr>
            <a:cxnSpLocks/>
          </p:cNvCxnSpPr>
          <p:nvPr/>
        </p:nvCxnSpPr>
        <p:spPr>
          <a:xfrm>
            <a:off x="7362398" y="3444689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638089-9936-0547-A410-BEEB7A9B0337}"/>
              </a:ext>
            </a:extLst>
          </p:cNvPr>
          <p:cNvSpPr txBox="1"/>
          <p:nvPr/>
        </p:nvSpPr>
        <p:spPr>
          <a:xfrm rot="5400000">
            <a:off x="7128585" y="2945689"/>
            <a:ext cx="283520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</p:spTree>
    <p:extLst>
      <p:ext uri="{BB962C8B-B14F-4D97-AF65-F5344CB8AC3E}">
        <p14:creationId xmlns:p14="http://schemas.microsoft.com/office/powerpoint/2010/main" val="29817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77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2023-10-16T18:40:48Z</dcterms:created>
  <dcterms:modified xsi:type="dcterms:W3CDTF">2023-10-16T21:31:04Z</dcterms:modified>
</cp:coreProperties>
</file>