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Roboto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hgYAqkso2GbUXNy+N1kvg1hrR5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c8e5a421b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c8e5a421b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11" name="Google Shape;11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13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5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5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5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6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31" name="Google Shape;31;p6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6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6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6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1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0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" name="Google Shape;61;p1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c8e5a421b_0_8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Used Car Price Recommendation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Google Shape;86;g7c8e5a421b_0_86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Ojasa Chitre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Prachi Mehta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Abhishek Swaminathan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Google Shape;91;p1"/>
          <p:cNvCxnSpPr/>
          <p:nvPr/>
        </p:nvCxnSpPr>
        <p:spPr>
          <a:xfrm>
            <a:off x="71400" y="487750"/>
            <a:ext cx="900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2" name="Google Shape;92;p1"/>
          <p:cNvSpPr txBox="1"/>
          <p:nvPr/>
        </p:nvSpPr>
        <p:spPr>
          <a:xfrm>
            <a:off x="243875" y="59412"/>
            <a:ext cx="46446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small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 Automation Project</a:t>
            </a:r>
            <a:endParaRPr sz="1400" b="1" i="0" u="none" strike="noStrike" cap="small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" name="Google Shape;93;p1"/>
          <p:cNvCxnSpPr/>
          <p:nvPr/>
        </p:nvCxnSpPr>
        <p:spPr>
          <a:xfrm>
            <a:off x="71400" y="1926050"/>
            <a:ext cx="900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4" name="Google Shape;94;p1"/>
          <p:cNvSpPr/>
          <p:nvPr/>
        </p:nvSpPr>
        <p:spPr>
          <a:xfrm>
            <a:off x="399050" y="853550"/>
            <a:ext cx="1296900" cy="798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FC5E8"/>
              </a:gs>
              <a:gs pos="100000">
                <a:srgbClr val="1155C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Used Car Data</a:t>
            </a:r>
            <a:endParaRPr/>
          </a:p>
        </p:txBody>
      </p:sp>
      <p:sp>
        <p:nvSpPr>
          <p:cNvPr id="95" name="Google Shape;95;p1"/>
          <p:cNvSpPr/>
          <p:nvPr/>
        </p:nvSpPr>
        <p:spPr>
          <a:xfrm>
            <a:off x="7371350" y="853550"/>
            <a:ext cx="1296900" cy="798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FC5E8"/>
              </a:gs>
              <a:gs pos="100000">
                <a:srgbClr val="1155C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Provide Used Car Value in Response to User Query</a:t>
            </a:r>
            <a:endParaRPr/>
          </a:p>
        </p:txBody>
      </p:sp>
      <p:sp>
        <p:nvSpPr>
          <p:cNvPr id="96" name="Google Shape;96;p1"/>
          <p:cNvSpPr/>
          <p:nvPr/>
        </p:nvSpPr>
        <p:spPr>
          <a:xfrm>
            <a:off x="5628275" y="853550"/>
            <a:ext cx="1296900" cy="798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FC5E8"/>
              </a:gs>
              <a:gs pos="100000">
                <a:srgbClr val="1155C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Recommend Make for expected Age on the Basis of Optimal Depreciation</a:t>
            </a:r>
            <a:endParaRPr sz="1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3885200" y="853550"/>
            <a:ext cx="1296900" cy="798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FC5E8"/>
              </a:gs>
              <a:gs pos="100000">
                <a:srgbClr val="1155C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Plot Depreciation Trend</a:t>
            </a:r>
            <a:endParaRPr/>
          </a:p>
        </p:txBody>
      </p:sp>
      <p:sp>
        <p:nvSpPr>
          <p:cNvPr id="98" name="Google Shape;98;p1"/>
          <p:cNvSpPr/>
          <p:nvPr/>
        </p:nvSpPr>
        <p:spPr>
          <a:xfrm>
            <a:off x="2142125" y="853550"/>
            <a:ext cx="1296900" cy="798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FC5E8"/>
              </a:gs>
              <a:gs pos="100000">
                <a:srgbClr val="1155C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Compute Depreciation and Resale Value</a:t>
            </a:r>
            <a:endParaRPr sz="1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326900" y="462525"/>
            <a:ext cx="1441200" cy="2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 Flow :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1757638" y="1144400"/>
            <a:ext cx="322800" cy="216300"/>
          </a:xfrm>
          <a:prstGeom prst="striped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0000FF"/>
              </a:gs>
              <a:gs pos="100000">
                <a:srgbClr val="C9DAF8"/>
              </a:gs>
            </a:gsLst>
            <a:lin ang="10800025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3506938" y="1144400"/>
            <a:ext cx="322800" cy="216300"/>
          </a:xfrm>
          <a:prstGeom prst="striped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0000FF"/>
              </a:gs>
              <a:gs pos="100000">
                <a:srgbClr val="C9DAF8"/>
              </a:gs>
            </a:gsLst>
            <a:lin ang="10800025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5237563" y="1144400"/>
            <a:ext cx="322800" cy="216300"/>
          </a:xfrm>
          <a:prstGeom prst="striped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0000FF"/>
              </a:gs>
              <a:gs pos="100000">
                <a:srgbClr val="C9DAF8"/>
              </a:gs>
            </a:gsLst>
            <a:lin ang="10800025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6986863" y="1144400"/>
            <a:ext cx="322800" cy="216300"/>
          </a:xfrm>
          <a:prstGeom prst="striped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0000FF"/>
              </a:gs>
              <a:gs pos="100000">
                <a:srgbClr val="C9DAF8"/>
              </a:gs>
            </a:gsLst>
            <a:lin ang="10800025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234431" y="2405851"/>
            <a:ext cx="1187460" cy="1241850"/>
          </a:xfrm>
          <a:prstGeom prst="flowChartTerminator">
            <a:avLst/>
          </a:prstGeom>
          <a:solidFill>
            <a:srgbClr val="0020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 Used Car Data</a:t>
            </a:r>
            <a:endParaRPr/>
          </a:p>
        </p:txBody>
      </p:sp>
      <p:sp>
        <p:nvSpPr>
          <p:cNvPr id="105" name="Google Shape;105;p1"/>
          <p:cNvSpPr/>
          <p:nvPr/>
        </p:nvSpPr>
        <p:spPr>
          <a:xfrm>
            <a:off x="6463302" y="2405851"/>
            <a:ext cx="1187460" cy="1241850"/>
          </a:xfrm>
          <a:prstGeom prst="flowChartTerminator">
            <a:avLst/>
          </a:prstGeom>
          <a:solidFill>
            <a:srgbClr val="0020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Respond to user query for used car price</a:t>
            </a:r>
            <a:endParaRPr/>
          </a:p>
        </p:txBody>
      </p:sp>
      <p:sp>
        <p:nvSpPr>
          <p:cNvPr id="106" name="Google Shape;106;p1"/>
          <p:cNvSpPr/>
          <p:nvPr/>
        </p:nvSpPr>
        <p:spPr>
          <a:xfrm>
            <a:off x="5204840" y="2405851"/>
            <a:ext cx="1187460" cy="1241850"/>
          </a:xfrm>
          <a:prstGeom prst="flowChartTerminator">
            <a:avLst/>
          </a:prstGeom>
          <a:solidFill>
            <a:srgbClr val="0020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Print depreciation by Make and Age table</a:t>
            </a:r>
            <a:endParaRPr/>
          </a:p>
        </p:txBody>
      </p:sp>
      <p:sp>
        <p:nvSpPr>
          <p:cNvPr id="107" name="Google Shape;107;p1"/>
          <p:cNvSpPr/>
          <p:nvPr/>
        </p:nvSpPr>
        <p:spPr>
          <a:xfrm>
            <a:off x="3962237" y="2405851"/>
            <a:ext cx="1187460" cy="1241850"/>
          </a:xfrm>
          <a:prstGeom prst="flowChartTerminator">
            <a:avLst/>
          </a:prstGeom>
          <a:solidFill>
            <a:srgbClr val="0020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Plot Chart for Depreciation Trend</a:t>
            </a:r>
            <a:endParaRPr/>
          </a:p>
        </p:txBody>
      </p:sp>
      <p:sp>
        <p:nvSpPr>
          <p:cNvPr id="108" name="Google Shape;108;p1"/>
          <p:cNvSpPr/>
          <p:nvPr/>
        </p:nvSpPr>
        <p:spPr>
          <a:xfrm>
            <a:off x="2719635" y="2405851"/>
            <a:ext cx="1187460" cy="1241850"/>
          </a:xfrm>
          <a:prstGeom prst="flowChartTerminator">
            <a:avLst/>
          </a:prstGeom>
          <a:solidFill>
            <a:srgbClr val="0020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Find corresponding brand for minimum depreciation for age range</a:t>
            </a:r>
            <a:endParaRPr/>
          </a:p>
        </p:txBody>
      </p:sp>
      <p:sp>
        <p:nvSpPr>
          <p:cNvPr id="109" name="Google Shape;109;p1"/>
          <p:cNvSpPr/>
          <p:nvPr/>
        </p:nvSpPr>
        <p:spPr>
          <a:xfrm>
            <a:off x="1477033" y="2405851"/>
            <a:ext cx="1187460" cy="1241850"/>
          </a:xfrm>
          <a:prstGeom prst="flowChartTerminator">
            <a:avLst/>
          </a:prstGeom>
          <a:solidFill>
            <a:srgbClr val="0020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Resale Value and Depreciation Calculation</a:t>
            </a:r>
            <a:endParaRPr/>
          </a:p>
        </p:txBody>
      </p:sp>
      <p:sp>
        <p:nvSpPr>
          <p:cNvPr id="110" name="Google Shape;110;p1"/>
          <p:cNvSpPr/>
          <p:nvPr/>
        </p:nvSpPr>
        <p:spPr>
          <a:xfrm>
            <a:off x="2062430" y="3989257"/>
            <a:ext cx="1252000" cy="815400"/>
          </a:xfrm>
          <a:prstGeom prst="flowChartConnector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Panda Library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" name="Google Shape;111;p1"/>
          <p:cNvCxnSpPr>
            <a:stCxn id="110" idx="0"/>
            <a:endCxn id="110" idx="0"/>
          </p:cNvCxnSpPr>
          <p:nvPr/>
        </p:nvCxnSpPr>
        <p:spPr>
          <a:xfrm>
            <a:off x="2688430" y="3989257"/>
            <a:ext cx="0" cy="0"/>
          </a:xfrm>
          <a:prstGeom prst="straightConnector1">
            <a:avLst/>
          </a:prstGeom>
          <a:noFill/>
          <a:ln w="28575" cap="flat" cmpd="sng">
            <a:solidFill>
              <a:srgbClr val="5467C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2" name="Google Shape;112;p1"/>
          <p:cNvCxnSpPr>
            <a:stCxn id="110" idx="0"/>
            <a:endCxn id="110" idx="0"/>
          </p:cNvCxnSpPr>
          <p:nvPr/>
        </p:nvCxnSpPr>
        <p:spPr>
          <a:xfrm>
            <a:off x="2688430" y="3989257"/>
            <a:ext cx="0" cy="0"/>
          </a:xfrm>
          <a:prstGeom prst="straightConnector1">
            <a:avLst/>
          </a:prstGeom>
          <a:noFill/>
          <a:ln w="28575" cap="flat" cmpd="sng">
            <a:solidFill>
              <a:srgbClr val="5467C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3" name="Google Shape;113;p1"/>
          <p:cNvCxnSpPr>
            <a:stCxn id="110" idx="0"/>
            <a:endCxn id="110" idx="0"/>
          </p:cNvCxnSpPr>
          <p:nvPr/>
        </p:nvCxnSpPr>
        <p:spPr>
          <a:xfrm>
            <a:off x="2688430" y="3989257"/>
            <a:ext cx="0" cy="0"/>
          </a:xfrm>
          <a:prstGeom prst="straightConnector1">
            <a:avLst/>
          </a:prstGeom>
          <a:noFill/>
          <a:ln w="28575" cap="flat" cmpd="sng">
            <a:solidFill>
              <a:srgbClr val="5467C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4" name="Google Shape;114;p1"/>
          <p:cNvSpPr txBox="1"/>
          <p:nvPr/>
        </p:nvSpPr>
        <p:spPr>
          <a:xfrm>
            <a:off x="326900" y="1939488"/>
            <a:ext cx="2180100" cy="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Automated Solution :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7721752" y="2406278"/>
            <a:ext cx="1187460" cy="1241850"/>
          </a:xfrm>
          <a:prstGeom prst="flowChartTerminator">
            <a:avLst/>
          </a:prstGeom>
          <a:solidFill>
            <a:srgbClr val="0020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Email the answer produced along with the report</a:t>
            </a:r>
            <a:endParaRPr/>
          </a:p>
        </p:txBody>
      </p:sp>
      <p:sp>
        <p:nvSpPr>
          <p:cNvPr id="116" name="Google Shape;116;p1"/>
          <p:cNvSpPr/>
          <p:nvPr/>
        </p:nvSpPr>
        <p:spPr>
          <a:xfrm>
            <a:off x="203333" y="3989257"/>
            <a:ext cx="1252000" cy="815400"/>
          </a:xfrm>
          <a:prstGeom prst="flowChartConnector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Manual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4539306" y="3989257"/>
            <a:ext cx="1252000" cy="815400"/>
          </a:xfrm>
          <a:prstGeom prst="flowChartConnector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Alteryx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7010695" y="3989257"/>
            <a:ext cx="1367761" cy="815400"/>
          </a:xfrm>
          <a:prstGeom prst="flowChartConnector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Automation Anywhere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" name="Google Shape;119;p1"/>
          <p:cNvCxnSpPr>
            <a:stCxn id="116" idx="0"/>
            <a:endCxn id="104" idx="2"/>
          </p:cNvCxnSpPr>
          <p:nvPr/>
        </p:nvCxnSpPr>
        <p:spPr>
          <a:xfrm rot="5400000" flipH="1">
            <a:off x="657883" y="3817807"/>
            <a:ext cx="341700" cy="1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5467C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0" name="Google Shape;120;p1"/>
          <p:cNvCxnSpPr>
            <a:stCxn id="110" idx="0"/>
            <a:endCxn id="109" idx="2"/>
          </p:cNvCxnSpPr>
          <p:nvPr/>
        </p:nvCxnSpPr>
        <p:spPr>
          <a:xfrm rot="5400000" flipH="1">
            <a:off x="2208730" y="3509557"/>
            <a:ext cx="341700" cy="6177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5467C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1" name="Google Shape;121;p1"/>
          <p:cNvCxnSpPr>
            <a:stCxn id="110" idx="0"/>
          </p:cNvCxnSpPr>
          <p:nvPr/>
        </p:nvCxnSpPr>
        <p:spPr>
          <a:xfrm rot="-5400000">
            <a:off x="2830030" y="3505957"/>
            <a:ext cx="341700" cy="624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5467C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2" name="Google Shape;122;p1"/>
          <p:cNvCxnSpPr>
            <a:stCxn id="117" idx="0"/>
            <a:endCxn id="107" idx="2"/>
          </p:cNvCxnSpPr>
          <p:nvPr/>
        </p:nvCxnSpPr>
        <p:spPr>
          <a:xfrm rot="5400000" flipH="1">
            <a:off x="4689806" y="3513757"/>
            <a:ext cx="341700" cy="6093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5467C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3" name="Google Shape;123;p1"/>
          <p:cNvCxnSpPr>
            <a:stCxn id="117" idx="0"/>
            <a:endCxn id="106" idx="2"/>
          </p:cNvCxnSpPr>
          <p:nvPr/>
        </p:nvCxnSpPr>
        <p:spPr>
          <a:xfrm rot="-5400000">
            <a:off x="5311106" y="3501757"/>
            <a:ext cx="341700" cy="6333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5467C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4" name="Google Shape;124;p1"/>
          <p:cNvCxnSpPr>
            <a:stCxn id="118" idx="0"/>
            <a:endCxn id="105" idx="2"/>
          </p:cNvCxnSpPr>
          <p:nvPr/>
        </p:nvCxnSpPr>
        <p:spPr>
          <a:xfrm rot="5400000" flipH="1">
            <a:off x="7204976" y="3499657"/>
            <a:ext cx="341700" cy="6375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5467C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5" name="Google Shape;125;p1"/>
          <p:cNvCxnSpPr>
            <a:stCxn id="118" idx="0"/>
            <a:endCxn id="115" idx="2"/>
          </p:cNvCxnSpPr>
          <p:nvPr/>
        </p:nvCxnSpPr>
        <p:spPr>
          <a:xfrm rot="-5400000">
            <a:off x="7834526" y="3508207"/>
            <a:ext cx="341100" cy="6210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5467CF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"/>
          <p:cNvSpPr txBox="1"/>
          <p:nvPr/>
        </p:nvSpPr>
        <p:spPr>
          <a:xfrm>
            <a:off x="200925" y="544072"/>
            <a:ext cx="18885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sng" strike="noStrike" cap="small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Learnings</a:t>
            </a:r>
            <a:endParaRPr sz="1400" b="1" i="0" u="sng" strike="noStrike" cap="small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"/>
          <p:cNvSpPr txBox="1"/>
          <p:nvPr/>
        </p:nvSpPr>
        <p:spPr>
          <a:xfrm>
            <a:off x="200925" y="799425"/>
            <a:ext cx="8368200" cy="15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understood the necessity of having a proper problem statement and using the softwares available for solving the problem.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Technology related learnings: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Pandas: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to find corresponding data based on certain criteria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Mathematical computation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Alteryx: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visualization using large datasets and interpreting it efficiently with help of comparative charts and table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Automation Anywhere: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Interfacing with MS Xcel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Lookup values based on criteria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Construct and send email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"/>
          <p:cNvSpPr txBox="1"/>
          <p:nvPr/>
        </p:nvSpPr>
        <p:spPr>
          <a:xfrm>
            <a:off x="200925" y="3877725"/>
            <a:ext cx="6568470" cy="12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Automation Anywhere is not compatible with web browsers other than Internet Explorer. This poses a restriction as large number of public websites do not support internet explorer 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"/>
          <p:cNvSpPr txBox="1"/>
          <p:nvPr/>
        </p:nvSpPr>
        <p:spPr>
          <a:xfrm>
            <a:off x="200925" y="3631961"/>
            <a:ext cx="18885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sng" strike="noStrike" cap="small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Failures</a:t>
            </a:r>
            <a:endParaRPr sz="1400" b="1" i="0" u="sng" strike="noStrike" cap="small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4" name="Google Shape;134;p2"/>
          <p:cNvCxnSpPr/>
          <p:nvPr/>
        </p:nvCxnSpPr>
        <p:spPr>
          <a:xfrm>
            <a:off x="71400" y="487750"/>
            <a:ext cx="900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2"/>
          <p:cNvSpPr txBox="1"/>
          <p:nvPr/>
        </p:nvSpPr>
        <p:spPr>
          <a:xfrm>
            <a:off x="243875" y="59412"/>
            <a:ext cx="46446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small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 Automation Project</a:t>
            </a:r>
            <a:endParaRPr sz="1400" b="1" i="0" u="none" strike="noStrike" cap="small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</Words>
  <Application>Microsoft Office PowerPoint</Application>
  <PresentationFormat>On-screen Show (16:9)</PresentationFormat>
  <Paragraphs>39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Roboto</vt:lpstr>
      <vt:lpstr>Arial</vt:lpstr>
      <vt:lpstr>Geometric</vt:lpstr>
      <vt:lpstr>Used Car Price Recommendation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Used Car Price Recommendation</dc:title>
  <cp:lastModifiedBy>Ojasa Chitre</cp:lastModifiedBy>
  <cp:revision>1</cp:revision>
  <dcterms:modified xsi:type="dcterms:W3CDTF">2020-01-18T02:07:29Z</dcterms:modified>
</cp:coreProperties>
</file>