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9"/>
  </p:notesMasterIdLst>
  <p:sldIdLst>
    <p:sldId id="256" r:id="rId2"/>
    <p:sldId id="257" r:id="rId3"/>
    <p:sldId id="259" r:id="rId4"/>
    <p:sldId id="277" r:id="rId5"/>
    <p:sldId id="264" r:id="rId6"/>
    <p:sldId id="273" r:id="rId7"/>
    <p:sldId id="274" r:id="rId8"/>
    <p:sldId id="268" r:id="rId9"/>
    <p:sldId id="269" r:id="rId10"/>
    <p:sldId id="270" r:id="rId11"/>
    <p:sldId id="278" r:id="rId12"/>
    <p:sldId id="271" r:id="rId13"/>
    <p:sldId id="262" r:id="rId14"/>
    <p:sldId id="272" r:id="rId15"/>
    <p:sldId id="258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25" autoAdjust="0"/>
  </p:normalViewPr>
  <p:slideViewPr>
    <p:cSldViewPr>
      <p:cViewPr varScale="1">
        <p:scale>
          <a:sx n="66" d="100"/>
          <a:sy n="66" d="100"/>
        </p:scale>
        <p:origin x="-19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55D9E-4F5A-4A55-9DE1-79D6E8DEE774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E59F3-3D61-4D16-86C6-669AC280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Model-View-Controller Pattern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Model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-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state).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for accessing and modifying state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View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-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Renders contents of model for user.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model changes, view must be updated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Controller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-Translates user actions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interactions with view) into operations on the model.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Example user actions: button clicks, menu selections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59F3-3D61-4D16-86C6-669AC280E0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AsyncTask</a:t>
            </a:r>
            <a:r>
              <a:rPr lang="en-US" dirty="0" smtClean="0"/>
              <a:t>: Proper and easy use of the UI thread. Does background operation and publish result on UI thread.</a:t>
            </a:r>
          </a:p>
          <a:p>
            <a:r>
              <a:rPr lang="en-US" dirty="0" err="1" smtClean="0"/>
              <a:t>Geocoding</a:t>
            </a:r>
            <a:r>
              <a:rPr lang="en-US" dirty="0" smtClean="0"/>
              <a:t> is the process of transforming a street address or other description of a location into a (latitude, longitude) coordinate.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59F3-3D61-4D16-86C6-669AC280E02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59F3-3D61-4D16-86C6-669AC280E0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59F3-3D61-4D16-86C6-669AC280E0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59F3-3D61-4D16-86C6-669AC280E02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Download the API for Google play service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Get an SHA-1 fingerprint key from your</a:t>
            </a:r>
            <a:r>
              <a:rPr lang="en-US" baseline="0" dirty="0" smtClean="0"/>
              <a:t> debug file which is generated by android </a:t>
            </a:r>
            <a:r>
              <a:rPr lang="en-US" baseline="0" dirty="0" err="1" smtClean="0"/>
              <a:t>sdk</a:t>
            </a:r>
            <a:r>
              <a:rPr lang="en-US" baseline="0" dirty="0" smtClean="0"/>
              <a:t> tool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Use that key on Google API console for getting </a:t>
            </a:r>
            <a:r>
              <a:rPr lang="en-US" dirty="0" smtClean="0"/>
              <a:t>Google Maps API key(</a:t>
            </a:r>
            <a:r>
              <a:rPr lang="en-US" b="0" dirty="0" smtClean="0"/>
              <a:t>with certificates</a:t>
            </a:r>
            <a:r>
              <a:rPr lang="en-US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Add</a:t>
            </a:r>
            <a:r>
              <a:rPr lang="en-US" baseline="0" dirty="0" smtClean="0"/>
              <a:t> this API key to your application manifest file to get Google maps Started.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Also, add Google play services lib to the Android dependencies file to get it started.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For more information visit this link https://developers.google.com/maps/documentation/android/start#getting_the_google_maps_android_api_v2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59F3-3D61-4D16-86C6-669AC280E02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43434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Android Application development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657600"/>
            <a:ext cx="3886200" cy="1981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Prachi </a:t>
            </a:r>
            <a:r>
              <a:rPr lang="en-US" b="1" dirty="0" smtClean="0">
                <a:solidFill>
                  <a:srgbClr val="00B0F0"/>
                </a:solidFill>
              </a:rPr>
              <a:t>Muley</a:t>
            </a:r>
          </a:p>
          <a:p>
            <a:pPr algn="l"/>
            <a:r>
              <a:rPr lang="en-US" b="1" dirty="0" smtClean="0">
                <a:solidFill>
                  <a:srgbClr val="00B0F0"/>
                </a:solidFill>
              </a:rPr>
              <a:t>Advisor: Dr. Ben </a:t>
            </a:r>
            <a:r>
              <a:rPr lang="en-US" b="1" dirty="0" err="1" smtClean="0">
                <a:solidFill>
                  <a:srgbClr val="00B0F0"/>
                </a:solidFill>
              </a:rPr>
              <a:t>Tribelhorn</a:t>
            </a:r>
            <a:endParaRPr lang="en-US" b="1" dirty="0" smtClean="0">
              <a:solidFill>
                <a:srgbClr val="00B0F0"/>
              </a:solidFill>
            </a:endParaRPr>
          </a:p>
          <a:p>
            <a:pPr algn="l"/>
            <a:r>
              <a:rPr lang="en-US" b="1" dirty="0" smtClean="0">
                <a:solidFill>
                  <a:srgbClr val="00B0F0"/>
                </a:solidFill>
              </a:rPr>
              <a:t>MSCS Graduate Project </a:t>
            </a:r>
          </a:p>
          <a:p>
            <a:pPr algn="l"/>
            <a:r>
              <a:rPr lang="en-US" b="1" dirty="0" smtClean="0">
                <a:solidFill>
                  <a:srgbClr val="00B0F0"/>
                </a:solidFill>
              </a:rPr>
              <a:t>Dec 12, 2014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685800"/>
            <a:ext cx="2366963" cy="1773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Map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5236536"/>
          </a:xfrm>
        </p:spPr>
        <p:txBody>
          <a:bodyPr>
            <a:normAutofit/>
          </a:bodyPr>
          <a:lstStyle/>
          <a:p>
            <a:r>
              <a:rPr lang="en-US" dirty="0" smtClean="0"/>
              <a:t>When clicked, this will show you location of jobs into the map using marker.</a:t>
            </a:r>
          </a:p>
          <a:p>
            <a:r>
              <a:rPr lang="en-US" dirty="0" smtClean="0"/>
              <a:t>Red Marker Vs Blue Markers</a:t>
            </a:r>
          </a:p>
          <a:p>
            <a:r>
              <a:rPr lang="en-US" dirty="0" smtClean="0"/>
              <a:t>Lat/Long and </a:t>
            </a:r>
            <a:r>
              <a:rPr lang="en-US" dirty="0" err="1" smtClean="0"/>
              <a:t>geocoder</a:t>
            </a:r>
            <a:r>
              <a:rPr lang="en-US" dirty="0" smtClean="0"/>
              <a:t> for getting the location.</a:t>
            </a:r>
          </a:p>
        </p:txBody>
      </p:sp>
      <p:pic>
        <p:nvPicPr>
          <p:cNvPr id="4" name="Picture 4" descr="C:\Users\Prachi\AppData\Local\Temp\Screenshot_2014-11-24-13-58-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371600"/>
            <a:ext cx="2819400" cy="4800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Map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5236536"/>
          </a:xfrm>
        </p:spPr>
        <p:txBody>
          <a:bodyPr>
            <a:normAutofit/>
          </a:bodyPr>
          <a:lstStyle/>
          <a:p>
            <a:r>
              <a:rPr lang="en-US" dirty="0" smtClean="0"/>
              <a:t>On marker click an info window will open and show you company name, job title and number of jobs offered.</a:t>
            </a:r>
          </a:p>
          <a:p>
            <a:r>
              <a:rPr lang="en-US" dirty="0" smtClean="0"/>
              <a:t>On info window click a list will show job offered in that particular company.</a:t>
            </a:r>
          </a:p>
          <a:p>
            <a:r>
              <a:rPr lang="en-US" dirty="0" smtClean="0"/>
              <a:t>On each row click, a description page will open showing details of the job.</a:t>
            </a:r>
            <a:endParaRPr lang="en-US" dirty="0"/>
          </a:p>
        </p:txBody>
      </p:sp>
      <p:pic>
        <p:nvPicPr>
          <p:cNvPr id="2050" name="Picture 2" descr="C:\Users\Prachi\AppData\Local\Temp\Screenshot_2014-12-03-12-18-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295400"/>
            <a:ext cx="2995613" cy="5257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4267200" cy="4846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search functionality, user will provide search criteria e.g. job type, city, state, etc.</a:t>
            </a:r>
          </a:p>
          <a:p>
            <a:r>
              <a:rPr lang="en-US" dirty="0" smtClean="0"/>
              <a:t>When user provides search criteria the application will  show the job opening in </a:t>
            </a:r>
            <a:r>
              <a:rPr lang="en-US" dirty="0" err="1" smtClean="0"/>
              <a:t>MapView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can look at the details of any specific job. </a:t>
            </a:r>
          </a:p>
          <a:p>
            <a:endParaRPr lang="en-US" dirty="0"/>
          </a:p>
        </p:txBody>
      </p:sp>
      <p:pic>
        <p:nvPicPr>
          <p:cNvPr id="4" name="Picture 2" descr="C:\Users\Prachi\AppData\Local\Temp\Screenshot_2014-11-24-13-48-3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524000"/>
            <a:ext cx="2667000" cy="4800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current location from device GPS takes long time.</a:t>
            </a:r>
          </a:p>
          <a:p>
            <a:r>
              <a:rPr lang="en-US" dirty="0" smtClean="0"/>
              <a:t>Populating </a:t>
            </a:r>
            <a:r>
              <a:rPr lang="en-US" dirty="0" err="1" smtClean="0"/>
              <a:t>ListView</a:t>
            </a:r>
            <a:r>
              <a:rPr lang="en-US" dirty="0" smtClean="0"/>
              <a:t> rows(Array Adaptor).</a:t>
            </a:r>
          </a:p>
          <a:p>
            <a:r>
              <a:rPr lang="en-US" dirty="0" smtClean="0"/>
              <a:t>Error after android package updates.</a:t>
            </a:r>
          </a:p>
          <a:p>
            <a:r>
              <a:rPr lang="en-US" dirty="0" smtClean="0"/>
              <a:t>Finding the exact location of a company.</a:t>
            </a:r>
          </a:p>
          <a:p>
            <a:r>
              <a:rPr lang="en-US" dirty="0" smtClean="0"/>
              <a:t>Sending class object between activity was tricky(</a:t>
            </a:r>
            <a:r>
              <a:rPr lang="en-US" dirty="0" err="1" smtClean="0"/>
              <a:t>Parcelable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Working with Google map android API v2 was the hardest.</a:t>
            </a:r>
          </a:p>
          <a:p>
            <a:endParaRPr lang="en-US" dirty="0" smtClean="0"/>
          </a:p>
          <a:p>
            <a:pPr marL="550926" indent="-514350"/>
            <a:endParaRPr lang="en-US" dirty="0" smtClean="0"/>
          </a:p>
          <a:p>
            <a:pPr marL="852678" lvl="1" indent="-5143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/>
          <a:lstStyle/>
          <a:p>
            <a:r>
              <a:rPr lang="en-US" dirty="0" smtClean="0"/>
              <a:t>Using Google play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136"/>
          </a:xfrm>
        </p:spPr>
        <p:txBody>
          <a:bodyPr/>
          <a:lstStyle/>
          <a:p>
            <a:r>
              <a:rPr lang="en-US" dirty="0" smtClean="0"/>
              <a:t>Download the API for Google play service</a:t>
            </a:r>
          </a:p>
          <a:p>
            <a:r>
              <a:rPr lang="en-US" dirty="0" smtClean="0"/>
              <a:t>Get an SHA-1 fingerprint key.</a:t>
            </a:r>
          </a:p>
          <a:p>
            <a:r>
              <a:rPr lang="en-US" dirty="0" smtClean="0"/>
              <a:t>Use that key to get Google Maps API key(with certificates).</a:t>
            </a:r>
          </a:p>
          <a:p>
            <a:r>
              <a:rPr lang="en-US" dirty="0" smtClean="0"/>
              <a:t>Add this API key to your application manifest file.</a:t>
            </a:r>
          </a:p>
          <a:p>
            <a:r>
              <a:rPr lang="en-US" dirty="0" smtClean="0"/>
              <a:t>Also specify</a:t>
            </a:r>
            <a:r>
              <a:rPr lang="en-US" b="1" dirty="0" smtClean="0"/>
              <a:t> </a:t>
            </a:r>
            <a:r>
              <a:rPr lang="en-US" dirty="0" smtClean="0"/>
              <a:t>requirement for OpenGL ES version 2 in manifest file.</a:t>
            </a:r>
          </a:p>
          <a:p>
            <a:r>
              <a:rPr lang="en-US" dirty="0" smtClean="0"/>
              <a:t>Add Google play services lib to dependencies file.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based IDE, ADT, Android SDK.</a:t>
            </a:r>
          </a:p>
          <a:p>
            <a:r>
              <a:rPr lang="en-US" dirty="0" smtClean="0"/>
              <a:t>Strengthen OOP, OOD, Decomposition, etc.</a:t>
            </a:r>
          </a:p>
          <a:p>
            <a:r>
              <a:rPr lang="en-US" dirty="0" smtClean="0"/>
              <a:t>XML resource files</a:t>
            </a:r>
          </a:p>
          <a:p>
            <a:r>
              <a:rPr lang="en-US" dirty="0" smtClean="0"/>
              <a:t>UI design </a:t>
            </a:r>
          </a:p>
          <a:p>
            <a:r>
              <a:rPr lang="en-US" dirty="0" smtClean="0"/>
              <a:t>Third party </a:t>
            </a:r>
            <a:r>
              <a:rPr lang="en-US" dirty="0" smtClean="0"/>
              <a:t>APIs(</a:t>
            </a:r>
            <a:r>
              <a:rPr lang="en-US" dirty="0" err="1" smtClean="0"/>
              <a:t>i</a:t>
            </a:r>
            <a:r>
              <a:rPr lang="en-US" dirty="0" err="1" smtClean="0"/>
              <a:t>.e.Google</a:t>
            </a:r>
            <a:r>
              <a:rPr lang="en-US" dirty="0" smtClean="0"/>
              <a:t> </a:t>
            </a:r>
            <a:r>
              <a:rPr lang="en-US" dirty="0" smtClean="0"/>
              <a:t>play service).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job listing from multiple websites.</a:t>
            </a:r>
          </a:p>
          <a:p>
            <a:r>
              <a:rPr lang="en-US" dirty="0" smtClean="0"/>
              <a:t>Storing data from multiple websites into database server. </a:t>
            </a:r>
          </a:p>
          <a:p>
            <a:r>
              <a:rPr lang="en-US" dirty="0" smtClean="0"/>
              <a:t>User can submit resume for specific job.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Things learned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develop an android application from scratch.</a:t>
            </a:r>
          </a:p>
          <a:p>
            <a:r>
              <a:rPr lang="en-US" dirty="0" smtClean="0"/>
              <a:t>High demand of android developer in current market.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Goal: </a:t>
            </a:r>
          </a:p>
          <a:p>
            <a:pPr>
              <a:buNone/>
            </a:pPr>
            <a:r>
              <a:rPr lang="en-US" b="1" dirty="0" smtClean="0"/>
              <a:t>   To see job listings using my current location or a provided location.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Basic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75438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two components: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Implementation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UI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/>
          <a:lstStyle/>
          <a:p>
            <a:r>
              <a:rPr lang="en-US" dirty="0" smtClean="0"/>
              <a:t>HTTP </a:t>
            </a:r>
            <a:r>
              <a:rPr lang="en-US" dirty="0" err="1" smtClean="0"/>
              <a:t>AsyncTask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 err="1" smtClean="0"/>
              <a:t>PullParser</a:t>
            </a:r>
            <a:endParaRPr lang="en-US" dirty="0" smtClean="0"/>
          </a:p>
          <a:p>
            <a:r>
              <a:rPr lang="en-US" dirty="0" smtClean="0"/>
              <a:t>Data structure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err="1" smtClean="0"/>
              <a:t>Geocoder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smtClean="0"/>
              <a:t>Maps(API)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236536"/>
          </a:xfrm>
        </p:spPr>
        <p:txBody>
          <a:bodyPr/>
          <a:lstStyle/>
          <a:p>
            <a:r>
              <a:rPr lang="en-US" dirty="0" smtClean="0"/>
              <a:t>Simple and intuitive user experience design.</a:t>
            </a:r>
          </a:p>
          <a:p>
            <a:r>
              <a:rPr lang="en-US" dirty="0" smtClean="0"/>
              <a:t>Use of bright color buttons.</a:t>
            </a:r>
          </a:p>
          <a:p>
            <a:r>
              <a:rPr lang="en-US" dirty="0" smtClean="0"/>
              <a:t>Text readable, short and understandable.</a:t>
            </a:r>
          </a:p>
          <a:p>
            <a:r>
              <a:rPr lang="en-US" dirty="0" smtClean="0"/>
              <a:t>Use of different Views. E.g. </a:t>
            </a:r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en-US" dirty="0" err="1" smtClean="0"/>
              <a:t>ListView</a:t>
            </a:r>
            <a:r>
              <a:rPr lang="en-US" dirty="0" smtClean="0"/>
              <a:t>, </a:t>
            </a:r>
            <a:r>
              <a:rPr lang="en-US" dirty="0" err="1" smtClean="0"/>
              <a:t>MapView</a:t>
            </a:r>
            <a:r>
              <a:rPr lang="en-US" dirty="0" smtClean="0"/>
              <a:t>, </a:t>
            </a:r>
            <a:r>
              <a:rPr lang="en-US" dirty="0" err="1" smtClean="0"/>
              <a:t>WebView</a:t>
            </a:r>
            <a:r>
              <a:rPr lang="en-US" dirty="0" smtClean="0"/>
              <a:t>, etc.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4953000" cy="4846320"/>
          </a:xfrm>
        </p:spPr>
        <p:txBody>
          <a:bodyPr/>
          <a:lstStyle/>
          <a:p>
            <a:r>
              <a:rPr lang="en-US" dirty="0" smtClean="0"/>
              <a:t>The application contains three primary features.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List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Map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Search  </a:t>
            </a:r>
            <a:endParaRPr lang="en-US" dirty="0"/>
          </a:p>
        </p:txBody>
      </p:sp>
      <p:pic>
        <p:nvPicPr>
          <p:cNvPr id="4" name="Picture 2" descr="C:\Users\Prachi\AppData\Local\Temp\Screenshot_2014-11-24-13-48-3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524000"/>
            <a:ext cx="2667000" cy="4800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746760"/>
          </a:xfrm>
        </p:spPr>
        <p:txBody>
          <a:bodyPr/>
          <a:lstStyle/>
          <a:p>
            <a:r>
              <a:rPr lang="en-US" dirty="0" smtClean="0"/>
              <a:t>List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76962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clicked, it will show a list of job openings.</a:t>
            </a:r>
          </a:p>
          <a:p>
            <a:r>
              <a:rPr lang="en-US" sz="2400" dirty="0" smtClean="0"/>
              <a:t>Each row contains company name and job title.</a:t>
            </a:r>
          </a:p>
          <a:p>
            <a:r>
              <a:rPr lang="en-US" sz="2400" dirty="0" smtClean="0"/>
              <a:t>On row click user can see description about the job like requirements, details, contacts, etc.</a:t>
            </a:r>
          </a:p>
          <a:p>
            <a:endParaRPr lang="en-US" dirty="0"/>
          </a:p>
        </p:txBody>
      </p:sp>
      <p:pic>
        <p:nvPicPr>
          <p:cNvPr id="4" name="Picture 3" descr="C:\Users\Prachi\AppData\Local\Temp\Screenshot_2014-11-24-13-51-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67000"/>
            <a:ext cx="2362200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C:\Users\Prachi\AppData\Local\Temp\Screenshot_2014-12-03-12-20-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667000"/>
            <a:ext cx="2421434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5258</TotalTime>
  <Words>687</Words>
  <Application>Microsoft Office PowerPoint</Application>
  <PresentationFormat>On-screen Show (4:3)</PresentationFormat>
  <Paragraphs>109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                  Android Application development </vt:lpstr>
      <vt:lpstr>Outline</vt:lpstr>
      <vt:lpstr>Motivation</vt:lpstr>
      <vt:lpstr>Basic Design</vt:lpstr>
      <vt:lpstr>Application Design</vt:lpstr>
      <vt:lpstr>Implementation Details</vt:lpstr>
      <vt:lpstr>UI Design</vt:lpstr>
      <vt:lpstr>Functionality</vt:lpstr>
      <vt:lpstr>List Functionality</vt:lpstr>
      <vt:lpstr>Map Functionality</vt:lpstr>
      <vt:lpstr>Map Functionality</vt:lpstr>
      <vt:lpstr>Search Functionality</vt:lpstr>
      <vt:lpstr>Challenges</vt:lpstr>
      <vt:lpstr>Using Google play service</vt:lpstr>
      <vt:lpstr>Things learned</vt:lpstr>
      <vt:lpstr>Future work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</dc:title>
  <dc:creator>Prachi</dc:creator>
  <cp:lastModifiedBy>Prachi</cp:lastModifiedBy>
  <cp:revision>46</cp:revision>
  <dcterms:created xsi:type="dcterms:W3CDTF">2006-08-16T00:00:00Z</dcterms:created>
  <dcterms:modified xsi:type="dcterms:W3CDTF">2014-12-12T03:51:46Z</dcterms:modified>
</cp:coreProperties>
</file>