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679" r:id="rId3"/>
  </p:sldMasterIdLst>
  <p:sldIdLst>
    <p:sldId id="256" r:id="rId4"/>
    <p:sldId id="257" r:id="rId5"/>
    <p:sldId id="263" r:id="rId6"/>
    <p:sldId id="261" r:id="rId7"/>
    <p:sldId id="273" r:id="rId8"/>
    <p:sldId id="260" r:id="rId9"/>
    <p:sldId id="262" r:id="rId10"/>
    <p:sldId id="265" r:id="rId11"/>
    <p:sldId id="274" r:id="rId12"/>
    <p:sldId id="267" r:id="rId13"/>
    <p:sldId id="269" r:id="rId14"/>
    <p:sldId id="270" r:id="rId15"/>
    <p:sldId id="271" r:id="rId16"/>
    <p:sldId id="266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Szota" initials="SS" lastIdx="1" clrIdx="0">
    <p:extLst>
      <p:ext uri="{19B8F6BF-5375-455C-9EA6-DF929625EA0E}">
        <p15:presenceInfo xmlns:p15="http://schemas.microsoft.com/office/powerpoint/2012/main" userId="S-1-5-21-825502397-1056137750-1264475144-30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E4"/>
    <a:srgbClr val="FEEDE4"/>
    <a:srgbClr val="FEF7E4"/>
    <a:srgbClr val="F6F9E4"/>
    <a:srgbClr val="E4F1F8"/>
    <a:srgbClr val="73B9DF"/>
    <a:srgbClr val="A90E4E"/>
    <a:srgbClr val="EE5CA1"/>
    <a:srgbClr val="E3075A"/>
    <a:srgbClr val="639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12" y="78"/>
      </p:cViewPr>
      <p:guideLst>
        <p:guide orient="horz" pos="211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58077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4667251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-1" y="1"/>
            <a:ext cx="4667761" cy="4665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24001" y="247461"/>
            <a:ext cx="4667761" cy="46659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320800" y="247651"/>
            <a:ext cx="4667251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3938016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/>
              <a:t>Titel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01549" y="797878"/>
            <a:ext cx="4668839" cy="4665663"/>
          </a:xfrm>
          <a:gradFill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</a:gradFill>
        </p:spPr>
        <p:txBody>
          <a:bodyPr lIns="432000" tIns="396000">
            <a:normAutofit/>
          </a:bodyPr>
          <a:lstStyle>
            <a:lvl1pPr marL="0" indent="0">
              <a:lnSpc>
                <a:spcPct val="100000"/>
              </a:lnSpc>
              <a:buNone/>
              <a:defRPr sz="4000" baseline="0">
                <a:solidFill>
                  <a:schemeClr val="bg1"/>
                </a:solidFill>
                <a:latin typeface="Source Sans Pro Black" panose="020B0803030403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Präsentation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152999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de-DE" dirty="0" err="1">
                <a:latin typeface="Source Sans Pro Light"/>
                <a:cs typeface="Source Sans Pro Light"/>
              </a:rPr>
              <a:t>Subtitel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Lorem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Ipsum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dolores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est</a:t>
            </a:r>
            <a:endParaRPr lang="de-DE" dirty="0">
              <a:latin typeface="Source Sans Pro Light"/>
              <a:cs typeface="Source Sans Pro Light"/>
            </a:endParaRPr>
          </a:p>
          <a:p>
            <a:r>
              <a:rPr lang="de-DE" dirty="0">
                <a:latin typeface="Source Sans Pro Light"/>
                <a:cs typeface="Source Sans Pro Light"/>
              </a:rPr>
              <a:t>Max Mustermann, Berlin, Mai 2017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13" y="5807749"/>
            <a:ext cx="2322388" cy="105025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12248" y="6282810"/>
            <a:ext cx="193674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1" i="1" dirty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energizing great minds</a:t>
            </a:r>
          </a:p>
        </p:txBody>
      </p:sp>
    </p:spTree>
    <p:extLst>
      <p:ext uri="{BB962C8B-B14F-4D97-AF65-F5344CB8AC3E}">
        <p14:creationId xmlns:p14="http://schemas.microsoft.com/office/powerpoint/2010/main" val="2343338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783399"/>
            <a:ext cx="5247555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 err="1"/>
              <a:t>Bodytext</a:t>
            </a:r>
            <a:r>
              <a:rPr lang="de-DE" dirty="0"/>
              <a:t>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601" y="640399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Text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187355" y="1783398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</p:spTree>
    <p:extLst>
      <p:ext uri="{BB962C8B-B14F-4D97-AF65-F5344CB8AC3E}">
        <p14:creationId xmlns:p14="http://schemas.microsoft.com/office/powerpoint/2010/main" val="6495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points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601" y="640399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Bulletpoints</a:t>
            </a:r>
            <a:r>
              <a:rPr lang="de-DE" dirty="0"/>
              <a:t>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187355" y="1783398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609600" y="1782765"/>
            <a:ext cx="5212976" cy="4260849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783399"/>
            <a:ext cx="5247555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 err="1"/>
              <a:t>Bodytext</a:t>
            </a:r>
            <a:r>
              <a:rPr lang="de-DE" dirty="0"/>
              <a:t>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601" y="640399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Text + Diagramm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sz="quarter" idx="12"/>
          </p:nvPr>
        </p:nvSpPr>
        <p:spPr>
          <a:xfrm>
            <a:off x="6254751" y="1782763"/>
            <a:ext cx="5283200" cy="4260851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9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n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604361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7408" y="551316"/>
            <a:ext cx="9175387" cy="135063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Headline hier auch über zwei Zeilen geht</a:t>
            </a:r>
          </a:p>
        </p:txBody>
      </p:sp>
    </p:spTree>
    <p:extLst>
      <p:ext uri="{BB962C8B-B14F-4D97-AF65-F5344CB8AC3E}">
        <p14:creationId xmlns:p14="http://schemas.microsoft.com/office/powerpoint/2010/main" val="221575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n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597407" y="551119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9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Titel steht hier auch über zwei oder drei Zeilen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4" y="551119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  <p:extLst>
      <p:ext uri="{BB962C8B-B14F-4D97-AF65-F5344CB8AC3E}">
        <p14:creationId xmlns:p14="http://schemas.microsoft.com/office/powerpoint/2010/main" val="281530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9B57-B26A-4C7F-85A2-6443D3C04C5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D24C-44B5-4A2C-9379-E980AC7D34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5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3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5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0436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"/>
            <a:ext cx="4667251" cy="46656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2" hasCustomPrompt="1"/>
          </p:nvPr>
        </p:nvSpPr>
        <p:spPr>
          <a:xfrm>
            <a:off x="1323693" y="247651"/>
            <a:ext cx="4667251" cy="46656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608586" y="749937"/>
            <a:ext cx="4651375" cy="4549775"/>
          </a:xfrm>
          <a:solidFill>
            <a:schemeClr val="bg1"/>
          </a:solidFill>
        </p:spPr>
        <p:txBody>
          <a:bodyPr lIns="432000" tIns="396000">
            <a:norm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defRPr lang="de-DE" sz="4000" b="1" i="0" kern="1200" baseline="0" dirty="0">
                <a:gradFill>
                  <a:gsLst>
                    <a:gs pos="0">
                      <a:schemeClr val="tx1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18900000" scaled="1"/>
                </a:gra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358793" indent="0">
              <a:buNone/>
              <a:defRPr/>
            </a:lvl2pPr>
            <a:lvl3pPr marL="625506" indent="0">
              <a:buNone/>
              <a:defRPr/>
            </a:lvl3pPr>
            <a:lvl4pPr marL="541366" indent="0">
              <a:buNone/>
              <a:defRPr/>
            </a:lvl4pPr>
            <a:lvl5pPr marL="715998" indent="0">
              <a:buNone/>
              <a:defRPr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Bild</a:t>
            </a:r>
            <a:br>
              <a:rPr lang="de-DE" dirty="0"/>
            </a:br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66261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2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4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6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5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>
          <a:xfrm>
            <a:off x="609600" y="640399"/>
            <a:ext cx="9163195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 hasCustomPrompt="1"/>
          </p:nvPr>
        </p:nvSpPr>
        <p:spPr>
          <a:xfrm>
            <a:off x="609600" y="640399"/>
            <a:ext cx="9163195" cy="11430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2027081" y="1783399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8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027081" y="2214564"/>
            <a:ext cx="3602195" cy="75723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0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5365" y="2214565"/>
            <a:ext cx="3602195" cy="75723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275365" y="1783399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041369" y="3214688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041369" y="3645854"/>
            <a:ext cx="3602195" cy="75723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89653" y="3660142"/>
            <a:ext cx="3602195" cy="75723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20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7289653" y="3214688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2041369" y="4645978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041369" y="5077143"/>
            <a:ext cx="3602195" cy="75723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7289653" y="5091431"/>
            <a:ext cx="3602195" cy="75723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7289653" y="4645978"/>
            <a:ext cx="3602195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3888" y="1783400"/>
            <a:ext cx="1189037" cy="1189037"/>
          </a:xfrm>
          <a:solidFill>
            <a:schemeClr val="accent3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872007" y="4645979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23888" y="4645979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72007" y="3209768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3214054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872007" y="1778003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46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438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5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6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7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4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54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4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99CE6B-8145-491E-90FC-A8DF7EB87C8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14CA50-4D04-42D8-A04E-E37477689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2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58077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4667251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320800" y="247651"/>
            <a:ext cx="4667251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3938016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/>
              <a:t>Titel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01549" y="797878"/>
            <a:ext cx="4668839" cy="4665663"/>
          </a:xfrm>
          <a:gradFill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</a:gradFill>
        </p:spPr>
        <p:txBody>
          <a:bodyPr lIns="432000" tIns="396000">
            <a:normAutofit/>
          </a:bodyPr>
          <a:lstStyle>
            <a:lvl1pPr marL="0" indent="0">
              <a:lnSpc>
                <a:spcPct val="100000"/>
              </a:lnSpc>
              <a:buNone/>
              <a:defRPr sz="4000" baseline="0">
                <a:solidFill>
                  <a:schemeClr val="bg1"/>
                </a:solidFill>
                <a:latin typeface="Source Sans Pro Black" panose="020B0803030403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Präsentation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152999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de-DE" dirty="0" err="1">
                <a:latin typeface="Source Sans Pro Light"/>
                <a:cs typeface="Source Sans Pro Light"/>
              </a:rPr>
              <a:t>Subtitel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Lorem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Ipsum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dolores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est</a:t>
            </a:r>
            <a:endParaRPr lang="de-DE" dirty="0">
              <a:latin typeface="Source Sans Pro Light"/>
              <a:cs typeface="Source Sans Pro Light"/>
            </a:endParaRPr>
          </a:p>
          <a:p>
            <a:r>
              <a:rPr lang="de-DE" dirty="0">
                <a:latin typeface="Source Sans Pro Light"/>
                <a:cs typeface="Source Sans Pro Light"/>
              </a:rPr>
              <a:t>Max Mustermann, Berlin, Mai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97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783399"/>
            <a:ext cx="9065659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Text.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767847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9600" y="640399"/>
            <a:ext cx="9163195" cy="1143000"/>
          </a:xfrm>
        </p:spPr>
        <p:txBody>
          <a:bodyPr/>
          <a:lstStyle/>
          <a:p>
            <a:r>
              <a:rPr lang="de-DE" dirty="0" err="1"/>
              <a:t>Bulletpoints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609600" y="1782765"/>
            <a:ext cx="9163195" cy="4260849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31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783399"/>
            <a:ext cx="9065659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7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93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66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9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Text.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946402" y="9652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167821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77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vollflächig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597409" y="832677"/>
            <a:ext cx="4667761" cy="4665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96901" y="833438"/>
            <a:ext cx="4668839" cy="4665663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38213" y="1181101"/>
            <a:ext cx="4024312" cy="3744913"/>
          </a:xfrm>
        </p:spPr>
        <p:txBody>
          <a:bodyPr/>
          <a:lstStyle>
            <a:lvl1pPr marL="0" marR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4000" b="1" i="0" kern="1200" baseline="0" noProof="0" dirty="0" smtClean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ource Sans Pro Black" panose="020B0803030403020204" pitchFamily="34" charset="0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Headline Box</a:t>
            </a:r>
            <a:b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40Pt Black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3254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38213" y="2560639"/>
            <a:ext cx="4024312" cy="2365375"/>
          </a:xfrm>
        </p:spPr>
        <p:txBody>
          <a:bodyPr/>
          <a:lstStyle>
            <a:lvl1pPr marL="0" marR="0" indent="0" algn="l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30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Bild vollflächig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und</a:t>
            </a: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Box mit Text,</a:t>
            </a: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der auch mehrzeilig werden kann wird in 30Pt Light gesetzt</a:t>
            </a:r>
            <a:endParaRPr lang="de-DE" sz="2400" b="0" i="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9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/>
          <p:cNvSpPr>
            <a:spLocks noGrp="1"/>
          </p:cNvSpPr>
          <p:nvPr>
            <p:ph type="pic" sz="quarter" idx="11"/>
          </p:nvPr>
        </p:nvSpPr>
        <p:spPr>
          <a:xfrm>
            <a:off x="609600" y="1783398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601" y="640399"/>
            <a:ext cx="10928905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1783398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3788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 txBox="1">
            <a:spLocks/>
          </p:cNvSpPr>
          <p:nvPr/>
        </p:nvSpPr>
        <p:spPr>
          <a:xfrm>
            <a:off x="609600" y="6414637"/>
            <a:ext cx="3511296" cy="156852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000" b="0" kern="1200">
                <a:solidFill>
                  <a:srgbClr val="0A146E"/>
                </a:solidFill>
                <a:latin typeface="Source Sans Pro Light"/>
                <a:ea typeface="+mn-ea"/>
                <a:cs typeface="Source Sans Pro Light"/>
              </a:defRPr>
            </a:lvl1pPr>
            <a:lvl2pPr marL="182562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3pPr>
            <a:lvl4pPr marL="54133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4pPr>
            <a:lvl5pPr marL="715962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fld id="{AAF169E8-3966-46D2-A522-FD5ADF9419E8}" type="slidenum">
              <a:rPr lang="de-DE" sz="10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marL="0" marR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t>‹Nr.›</a:t>
            </a:fld>
            <a:r>
              <a:rPr lang="de-DE" sz="1000" b="0" i="0" baseline="0" dirty="0">
                <a:solidFill>
                  <a:schemeClr val="accent2"/>
                </a:solidFill>
                <a:latin typeface="+mn-lt"/>
                <a:cs typeface="Source Sans Pro Semibold"/>
              </a:rPr>
              <a:t>  </a:t>
            </a:r>
            <a:r>
              <a:rPr lang="de-DE" sz="10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©</a:t>
            </a:r>
            <a:r>
              <a:rPr lang="de-DE" sz="10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2017 contact-software.com</a:t>
            </a:r>
            <a:endParaRPr lang="de-DE" sz="1000" b="0" i="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09600" y="640399"/>
            <a:ext cx="91631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609602" y="1783399"/>
            <a:ext cx="9163193" cy="434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9320" r="62472" b="17993"/>
          <a:stretch/>
        </p:blipFill>
        <p:spPr>
          <a:xfrm>
            <a:off x="11289792" y="6251247"/>
            <a:ext cx="502131" cy="4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0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8" r:id="rId15"/>
  </p:sldLayoutIdLst>
  <p:timing>
    <p:tnLst>
      <p:par>
        <p:cTn id="1" dur="indefinite" restart="never" nodeType="tmRoot"/>
      </p:par>
    </p:tnLst>
  </p:timing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Sans Pro Black" charset="0"/>
          <a:ea typeface="Source Sans Pro Black" charset="0"/>
          <a:cs typeface="Source Sans Pro Black" charset="0"/>
        </a:defRPr>
      </a:lvl1pPr>
    </p:titleStyle>
    <p:bodyStyle>
      <a:lvl1pPr marL="358793" indent="-358793" algn="l" defTabSz="914446" rtl="0" eaLnBrk="1" latinLnBrk="0" hangingPunct="1">
        <a:spcBef>
          <a:spcPct val="20000"/>
        </a:spcBef>
        <a:buFont typeface="Wingdings" pitchFamily="2" charset="2"/>
        <a:buChar char="§"/>
        <a:defRPr sz="23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25506" indent="-266713" algn="l" defTabSz="914446" rtl="0" eaLnBrk="1" latinLnBrk="0" hangingPunct="1">
        <a:spcBef>
          <a:spcPct val="20000"/>
        </a:spcBef>
        <a:buFont typeface="Symbol" pitchFamily="18" charset="2"/>
        <a:buChar char="-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898570" indent="-273064" algn="l" defTabSz="914446" rtl="0" eaLnBrk="1" latinLnBrk="0" hangingPunct="1">
        <a:spcBef>
          <a:spcPct val="20000"/>
        </a:spcBef>
        <a:buFont typeface="Symbol" pitchFamily="18" charset="2"/>
        <a:buChar char="-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715998" indent="-174634" algn="l" defTabSz="914446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70" indent="-182572" algn="l" defTabSz="914446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328B-E94D-4C2B-A9B1-B4BF4357831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EDED-6E34-4B47-8CF2-0A774A7305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CONTACT Elements UI</a:t>
            </a:r>
          </a:p>
          <a:p>
            <a:r>
              <a:rPr lang="en-US" dirty="0" err="1" smtClean="0"/>
              <a:t>Stickersheet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CONTACT Elements UI </a:t>
            </a:r>
          </a:p>
          <a:p>
            <a:r>
              <a:rPr lang="en-US" dirty="0" err="1" smtClean="0"/>
              <a:t>Stickersheet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Version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Controls</a:t>
            </a:r>
            <a:endParaRPr lang="en-US" dirty="0"/>
          </a:p>
        </p:txBody>
      </p:sp>
      <p:sp>
        <p:nvSpPr>
          <p:cNvPr id="3" name="Abgerundetes Rechteck 2"/>
          <p:cNvSpPr/>
          <p:nvPr/>
        </p:nvSpPr>
        <p:spPr>
          <a:xfrm>
            <a:off x="609600" y="1990389"/>
            <a:ext cx="3048000" cy="282357"/>
          </a:xfrm>
          <a:prstGeom prst="roundRect">
            <a:avLst>
              <a:gd name="adj" fmla="val 3796"/>
            </a:avLst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 Light" charset="0"/>
                <a:cs typeface="Source Sans Pro Light" charset="0"/>
              </a:rPr>
              <a:t>Texteingabefeld</a:t>
            </a:r>
            <a:endParaRPr lang="en-US" sz="1050" dirty="0" smtClean="0">
              <a:solidFill>
                <a:schemeClr val="bg2">
                  <a:lumMod val="75000"/>
                </a:schemeClr>
              </a:solidFill>
              <a:latin typeface="Source Sans Pro" panose="020B05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48200" y="1990389"/>
            <a:ext cx="3048000" cy="282357"/>
          </a:xfrm>
          <a:prstGeom prst="roundRect">
            <a:avLst>
              <a:gd name="adj" fmla="val 3796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 Light" charset="0"/>
                <a:cs typeface="Source Sans Pro Light" charset="0"/>
              </a:rPr>
              <a:t>Texteingabefeld</a:t>
            </a:r>
            <a:endParaRPr lang="en-US" sz="1050" dirty="0" smtClean="0">
              <a:solidFill>
                <a:schemeClr val="bg2">
                  <a:lumMod val="75000"/>
                </a:schemeClr>
              </a:solidFill>
              <a:latin typeface="Source Sans Pro" panose="020B05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9600" y="2721960"/>
            <a:ext cx="3048000" cy="282357"/>
          </a:xfrm>
          <a:prstGeom prst="roundRect">
            <a:avLst>
              <a:gd name="adj" fmla="val 3796"/>
            </a:avLst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 Light" charset="0"/>
                <a:cs typeface="Source Sans Pro Light" charset="0"/>
              </a:rPr>
              <a:t>Texteingabefeld</a:t>
            </a:r>
            <a:endParaRPr lang="en-US" sz="1050" dirty="0" smtClean="0">
              <a:solidFill>
                <a:schemeClr val="bg2">
                  <a:lumMod val="75000"/>
                </a:schemeClr>
              </a:solidFill>
              <a:latin typeface="Source Sans Pro" panose="020B05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3400536" y="2751083"/>
            <a:ext cx="228600" cy="228600"/>
            <a:chOff x="3667125" y="2748838"/>
            <a:chExt cx="228600" cy="228600"/>
          </a:xfrm>
        </p:grpSpPr>
        <p:sp>
          <p:nvSpPr>
            <p:cNvPr id="9" name="Abgerundetes Rechteck 8"/>
            <p:cNvSpPr/>
            <p:nvPr/>
          </p:nvSpPr>
          <p:spPr>
            <a:xfrm>
              <a:off x="3667125" y="2748838"/>
              <a:ext cx="2286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252000" tIns="252000" rIns="252000" bIns="648000" rtlCol="0" anchor="t" anchorCtr="0">
              <a:noAutofit/>
            </a:bodyPr>
            <a:lstStyle/>
            <a:p>
              <a:pPr algn="ctr"/>
              <a:r>
                <a:rPr lang="en-US" sz="2300" dirty="0" smtClean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z</a:t>
              </a:r>
              <a:endParaRPr lang="en-US" sz="23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40" name="Group 9"/>
            <p:cNvGrpSpPr>
              <a:grpSpLocks noChangeAspect="1"/>
            </p:cNvGrpSpPr>
            <p:nvPr/>
          </p:nvGrpSpPr>
          <p:grpSpPr bwMode="auto">
            <a:xfrm>
              <a:off x="3719760" y="2796631"/>
              <a:ext cx="123825" cy="133350"/>
              <a:chOff x="2639" y="1925"/>
              <a:chExt cx="78" cy="84"/>
            </a:xfrm>
          </p:grpSpPr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2639" y="1925"/>
                <a:ext cx="78" cy="21"/>
              </a:xfrm>
              <a:custGeom>
                <a:avLst/>
                <a:gdLst>
                  <a:gd name="T0" fmla="*/ 42 w 44"/>
                  <a:gd name="T1" fmla="*/ 4 h 12"/>
                  <a:gd name="T2" fmla="*/ 40 w 44"/>
                  <a:gd name="T3" fmla="*/ 4 h 12"/>
                  <a:gd name="T4" fmla="*/ 40 w 44"/>
                  <a:gd name="T5" fmla="*/ 2 h 12"/>
                  <a:gd name="T6" fmla="*/ 38 w 44"/>
                  <a:gd name="T7" fmla="*/ 0 h 12"/>
                  <a:gd name="T8" fmla="*/ 34 w 44"/>
                  <a:gd name="T9" fmla="*/ 0 h 12"/>
                  <a:gd name="T10" fmla="*/ 32 w 44"/>
                  <a:gd name="T11" fmla="*/ 2 h 12"/>
                  <a:gd name="T12" fmla="*/ 32 w 44"/>
                  <a:gd name="T13" fmla="*/ 4 h 12"/>
                  <a:gd name="T14" fmla="*/ 12 w 44"/>
                  <a:gd name="T15" fmla="*/ 4 h 12"/>
                  <a:gd name="T16" fmla="*/ 12 w 44"/>
                  <a:gd name="T17" fmla="*/ 2 h 12"/>
                  <a:gd name="T18" fmla="*/ 10 w 44"/>
                  <a:gd name="T19" fmla="*/ 0 h 12"/>
                  <a:gd name="T20" fmla="*/ 6 w 44"/>
                  <a:gd name="T21" fmla="*/ 0 h 12"/>
                  <a:gd name="T22" fmla="*/ 4 w 44"/>
                  <a:gd name="T23" fmla="*/ 2 h 12"/>
                  <a:gd name="T24" fmla="*/ 4 w 44"/>
                  <a:gd name="T25" fmla="*/ 4 h 12"/>
                  <a:gd name="T26" fmla="*/ 2 w 44"/>
                  <a:gd name="T27" fmla="*/ 4 h 12"/>
                  <a:gd name="T28" fmla="*/ 0 w 44"/>
                  <a:gd name="T29" fmla="*/ 6 h 12"/>
                  <a:gd name="T30" fmla="*/ 0 w 44"/>
                  <a:gd name="T31" fmla="*/ 12 h 12"/>
                  <a:gd name="T32" fmla="*/ 44 w 44"/>
                  <a:gd name="T33" fmla="*/ 12 h 12"/>
                  <a:gd name="T34" fmla="*/ 44 w 44"/>
                  <a:gd name="T35" fmla="*/ 6 h 12"/>
                  <a:gd name="T36" fmla="*/ 42 w 44"/>
                  <a:gd name="T3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12">
                    <a:moveTo>
                      <a:pt x="42" y="4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1"/>
                      <a:pt x="32" y="2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5"/>
                      <a:pt x="43" y="4"/>
                      <a:pt x="4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2639" y="1953"/>
                <a:ext cx="78" cy="56"/>
              </a:xfrm>
              <a:custGeom>
                <a:avLst/>
                <a:gdLst>
                  <a:gd name="T0" fmla="*/ 2 w 44"/>
                  <a:gd name="T1" fmla="*/ 32 h 32"/>
                  <a:gd name="T2" fmla="*/ 44 w 44"/>
                  <a:gd name="T3" fmla="*/ 30 h 32"/>
                  <a:gd name="T4" fmla="*/ 0 w 44"/>
                  <a:gd name="T5" fmla="*/ 0 h 32"/>
                  <a:gd name="T6" fmla="*/ 36 w 44"/>
                  <a:gd name="T7" fmla="*/ 8 h 32"/>
                  <a:gd name="T8" fmla="*/ 40 w 44"/>
                  <a:gd name="T9" fmla="*/ 12 h 32"/>
                  <a:gd name="T10" fmla="*/ 36 w 44"/>
                  <a:gd name="T11" fmla="*/ 8 h 32"/>
                  <a:gd name="T12" fmla="*/ 40 w 44"/>
                  <a:gd name="T13" fmla="*/ 16 h 32"/>
                  <a:gd name="T14" fmla="*/ 36 w 44"/>
                  <a:gd name="T15" fmla="*/ 20 h 32"/>
                  <a:gd name="T16" fmla="*/ 36 w 44"/>
                  <a:gd name="T17" fmla="*/ 24 h 32"/>
                  <a:gd name="T18" fmla="*/ 40 w 44"/>
                  <a:gd name="T19" fmla="*/ 28 h 32"/>
                  <a:gd name="T20" fmla="*/ 36 w 44"/>
                  <a:gd name="T21" fmla="*/ 24 h 32"/>
                  <a:gd name="T22" fmla="*/ 32 w 44"/>
                  <a:gd name="T23" fmla="*/ 8 h 32"/>
                  <a:gd name="T24" fmla="*/ 28 w 44"/>
                  <a:gd name="T25" fmla="*/ 12 h 32"/>
                  <a:gd name="T26" fmla="*/ 28 w 44"/>
                  <a:gd name="T27" fmla="*/ 16 h 32"/>
                  <a:gd name="T28" fmla="*/ 32 w 44"/>
                  <a:gd name="T29" fmla="*/ 20 h 32"/>
                  <a:gd name="T30" fmla="*/ 28 w 44"/>
                  <a:gd name="T31" fmla="*/ 16 h 32"/>
                  <a:gd name="T32" fmla="*/ 32 w 44"/>
                  <a:gd name="T33" fmla="*/ 24 h 32"/>
                  <a:gd name="T34" fmla="*/ 28 w 44"/>
                  <a:gd name="T35" fmla="*/ 28 h 32"/>
                  <a:gd name="T36" fmla="*/ 20 w 44"/>
                  <a:gd name="T37" fmla="*/ 8 h 32"/>
                  <a:gd name="T38" fmla="*/ 24 w 44"/>
                  <a:gd name="T39" fmla="*/ 12 h 32"/>
                  <a:gd name="T40" fmla="*/ 20 w 44"/>
                  <a:gd name="T41" fmla="*/ 8 h 32"/>
                  <a:gd name="T42" fmla="*/ 24 w 44"/>
                  <a:gd name="T43" fmla="*/ 16 h 32"/>
                  <a:gd name="T44" fmla="*/ 20 w 44"/>
                  <a:gd name="T45" fmla="*/ 20 h 32"/>
                  <a:gd name="T46" fmla="*/ 20 w 44"/>
                  <a:gd name="T47" fmla="*/ 24 h 32"/>
                  <a:gd name="T48" fmla="*/ 24 w 44"/>
                  <a:gd name="T49" fmla="*/ 28 h 32"/>
                  <a:gd name="T50" fmla="*/ 20 w 44"/>
                  <a:gd name="T51" fmla="*/ 24 h 32"/>
                  <a:gd name="T52" fmla="*/ 16 w 44"/>
                  <a:gd name="T53" fmla="*/ 8 h 32"/>
                  <a:gd name="T54" fmla="*/ 12 w 44"/>
                  <a:gd name="T55" fmla="*/ 12 h 32"/>
                  <a:gd name="T56" fmla="*/ 12 w 44"/>
                  <a:gd name="T57" fmla="*/ 16 h 32"/>
                  <a:gd name="T58" fmla="*/ 16 w 44"/>
                  <a:gd name="T59" fmla="*/ 20 h 32"/>
                  <a:gd name="T60" fmla="*/ 12 w 44"/>
                  <a:gd name="T61" fmla="*/ 16 h 32"/>
                  <a:gd name="T62" fmla="*/ 16 w 44"/>
                  <a:gd name="T63" fmla="*/ 24 h 32"/>
                  <a:gd name="T64" fmla="*/ 12 w 44"/>
                  <a:gd name="T65" fmla="*/ 28 h 32"/>
                  <a:gd name="T66" fmla="*/ 4 w 44"/>
                  <a:gd name="T67" fmla="*/ 8 h 32"/>
                  <a:gd name="T68" fmla="*/ 8 w 44"/>
                  <a:gd name="T69" fmla="*/ 12 h 32"/>
                  <a:gd name="T70" fmla="*/ 4 w 44"/>
                  <a:gd name="T71" fmla="*/ 8 h 32"/>
                  <a:gd name="T72" fmla="*/ 8 w 44"/>
                  <a:gd name="T73" fmla="*/ 16 h 32"/>
                  <a:gd name="T74" fmla="*/ 4 w 44"/>
                  <a:gd name="T75" fmla="*/ 20 h 32"/>
                  <a:gd name="T76" fmla="*/ 4 w 44"/>
                  <a:gd name="T77" fmla="*/ 24 h 32"/>
                  <a:gd name="T78" fmla="*/ 8 w 44"/>
                  <a:gd name="T79" fmla="*/ 28 h 32"/>
                  <a:gd name="T80" fmla="*/ 4 w 44"/>
                  <a:gd name="T81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" h="32">
                    <a:moveTo>
                      <a:pt x="0" y="30"/>
                    </a:moveTo>
                    <a:cubicBezTo>
                      <a:pt x="0" y="31"/>
                      <a:pt x="1" y="32"/>
                      <a:pt x="2" y="3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32"/>
                      <a:pt x="44" y="31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0"/>
                    </a:lnTo>
                    <a:close/>
                    <a:moveTo>
                      <a:pt x="36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6" y="12"/>
                      <a:pt x="36" y="12"/>
                      <a:pt x="36" y="12"/>
                    </a:cubicBezTo>
                    <a:lnTo>
                      <a:pt x="36" y="8"/>
                    </a:lnTo>
                    <a:close/>
                    <a:moveTo>
                      <a:pt x="3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36" y="20"/>
                      <a:pt x="36" y="20"/>
                      <a:pt x="36" y="20"/>
                    </a:cubicBezTo>
                    <a:lnTo>
                      <a:pt x="36" y="16"/>
                    </a:lnTo>
                    <a:close/>
                    <a:moveTo>
                      <a:pt x="36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24"/>
                    </a:lnTo>
                    <a:close/>
                    <a:moveTo>
                      <a:pt x="28" y="8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8" y="12"/>
                      <a:pt x="28" y="12"/>
                      <a:pt x="28" y="12"/>
                    </a:cubicBezTo>
                    <a:lnTo>
                      <a:pt x="28" y="8"/>
                    </a:lnTo>
                    <a:close/>
                    <a:moveTo>
                      <a:pt x="28" y="16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20"/>
                      <a:pt x="28" y="20"/>
                      <a:pt x="28" y="20"/>
                    </a:cubicBezTo>
                    <a:lnTo>
                      <a:pt x="28" y="16"/>
                    </a:lnTo>
                    <a:close/>
                    <a:moveTo>
                      <a:pt x="28" y="24"/>
                    </a:move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24"/>
                    </a:lnTo>
                    <a:close/>
                    <a:moveTo>
                      <a:pt x="20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8"/>
                    </a:lnTo>
                    <a:close/>
                    <a:moveTo>
                      <a:pt x="20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16"/>
                    </a:lnTo>
                    <a:close/>
                    <a:moveTo>
                      <a:pt x="20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0" y="28"/>
                      <a:pt x="20" y="28"/>
                      <a:pt x="20" y="28"/>
                    </a:cubicBezTo>
                    <a:lnTo>
                      <a:pt x="20" y="24"/>
                    </a:lnTo>
                    <a:close/>
                    <a:moveTo>
                      <a:pt x="12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8"/>
                    </a:lnTo>
                    <a:close/>
                    <a:moveTo>
                      <a:pt x="12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2" y="16"/>
                    </a:lnTo>
                    <a:close/>
                    <a:moveTo>
                      <a:pt x="12" y="24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28"/>
                      <a:pt x="12" y="28"/>
                      <a:pt x="12" y="28"/>
                    </a:cubicBezTo>
                    <a:lnTo>
                      <a:pt x="12" y="24"/>
                    </a:lnTo>
                    <a:close/>
                    <a:moveTo>
                      <a:pt x="4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8"/>
                    </a:lnTo>
                    <a:close/>
                    <a:moveTo>
                      <a:pt x="4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4" y="20"/>
                      <a:pt x="4" y="20"/>
                      <a:pt x="4" y="20"/>
                    </a:cubicBezTo>
                    <a:lnTo>
                      <a:pt x="4" y="16"/>
                    </a:lnTo>
                    <a:close/>
                    <a:moveTo>
                      <a:pt x="4" y="24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4" y="28"/>
                      <a:pt x="4" y="28"/>
                    </a:cubicBezTo>
                    <a:lnTo>
                      <a:pt x="4" y="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Abgerundetes Rechteck 26"/>
          <p:cNvSpPr/>
          <p:nvPr/>
        </p:nvSpPr>
        <p:spPr>
          <a:xfrm>
            <a:off x="4648200" y="2724205"/>
            <a:ext cx="3048000" cy="282357"/>
          </a:xfrm>
          <a:prstGeom prst="roundRect">
            <a:avLst>
              <a:gd name="adj" fmla="val 3796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 Light" charset="0"/>
                <a:cs typeface="Source Sans Pro Light" charset="0"/>
              </a:rPr>
              <a:t>Texteingabefeld</a:t>
            </a:r>
            <a:endParaRPr lang="en-US" sz="1050" dirty="0" smtClean="0">
              <a:solidFill>
                <a:schemeClr val="bg2">
                  <a:lumMod val="75000"/>
                </a:schemeClr>
              </a:solidFill>
              <a:latin typeface="Source Sans Pro" panose="020B05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7433310" y="2755959"/>
            <a:ext cx="228600" cy="228600"/>
            <a:chOff x="7705725" y="2751083"/>
            <a:chExt cx="228600" cy="228600"/>
          </a:xfrm>
        </p:grpSpPr>
        <p:sp>
          <p:nvSpPr>
            <p:cNvPr id="29" name="Abgerundetes Rechteck 28"/>
            <p:cNvSpPr/>
            <p:nvPr/>
          </p:nvSpPr>
          <p:spPr>
            <a:xfrm>
              <a:off x="7705725" y="2751083"/>
              <a:ext cx="228600" cy="228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252000" tIns="252000" rIns="252000" bIns="648000" rtlCol="0" anchor="t" anchorCtr="0">
              <a:noAutofit/>
            </a:bodyPr>
            <a:lstStyle/>
            <a:p>
              <a:pPr algn="ctr"/>
              <a:endParaRPr lang="en-US" sz="23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44" name="Group 9"/>
            <p:cNvGrpSpPr>
              <a:grpSpLocks noChangeAspect="1"/>
            </p:cNvGrpSpPr>
            <p:nvPr/>
          </p:nvGrpSpPr>
          <p:grpSpPr bwMode="auto">
            <a:xfrm>
              <a:off x="7757479" y="2796463"/>
              <a:ext cx="117475" cy="133350"/>
              <a:chOff x="2697" y="1927"/>
              <a:chExt cx="74" cy="84"/>
            </a:xfrm>
          </p:grpSpPr>
          <p:sp>
            <p:nvSpPr>
              <p:cNvPr id="4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697" y="1927"/>
                <a:ext cx="7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695" y="1927"/>
                <a:ext cx="78" cy="21"/>
              </a:xfrm>
              <a:custGeom>
                <a:avLst/>
                <a:gdLst>
                  <a:gd name="T0" fmla="*/ 42 w 44"/>
                  <a:gd name="T1" fmla="*/ 4 h 12"/>
                  <a:gd name="T2" fmla="*/ 40 w 44"/>
                  <a:gd name="T3" fmla="*/ 4 h 12"/>
                  <a:gd name="T4" fmla="*/ 40 w 44"/>
                  <a:gd name="T5" fmla="*/ 2 h 12"/>
                  <a:gd name="T6" fmla="*/ 38 w 44"/>
                  <a:gd name="T7" fmla="*/ 0 h 12"/>
                  <a:gd name="T8" fmla="*/ 34 w 44"/>
                  <a:gd name="T9" fmla="*/ 0 h 12"/>
                  <a:gd name="T10" fmla="*/ 32 w 44"/>
                  <a:gd name="T11" fmla="*/ 2 h 12"/>
                  <a:gd name="T12" fmla="*/ 32 w 44"/>
                  <a:gd name="T13" fmla="*/ 4 h 12"/>
                  <a:gd name="T14" fmla="*/ 12 w 44"/>
                  <a:gd name="T15" fmla="*/ 4 h 12"/>
                  <a:gd name="T16" fmla="*/ 12 w 44"/>
                  <a:gd name="T17" fmla="*/ 2 h 12"/>
                  <a:gd name="T18" fmla="*/ 10 w 44"/>
                  <a:gd name="T19" fmla="*/ 0 h 12"/>
                  <a:gd name="T20" fmla="*/ 6 w 44"/>
                  <a:gd name="T21" fmla="*/ 0 h 12"/>
                  <a:gd name="T22" fmla="*/ 4 w 44"/>
                  <a:gd name="T23" fmla="*/ 2 h 12"/>
                  <a:gd name="T24" fmla="*/ 4 w 44"/>
                  <a:gd name="T25" fmla="*/ 4 h 12"/>
                  <a:gd name="T26" fmla="*/ 2 w 44"/>
                  <a:gd name="T27" fmla="*/ 4 h 12"/>
                  <a:gd name="T28" fmla="*/ 0 w 44"/>
                  <a:gd name="T29" fmla="*/ 6 h 12"/>
                  <a:gd name="T30" fmla="*/ 0 w 44"/>
                  <a:gd name="T31" fmla="*/ 12 h 12"/>
                  <a:gd name="T32" fmla="*/ 44 w 44"/>
                  <a:gd name="T33" fmla="*/ 12 h 12"/>
                  <a:gd name="T34" fmla="*/ 44 w 44"/>
                  <a:gd name="T35" fmla="*/ 6 h 12"/>
                  <a:gd name="T36" fmla="*/ 42 w 44"/>
                  <a:gd name="T3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12">
                    <a:moveTo>
                      <a:pt x="42" y="4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1"/>
                      <a:pt x="32" y="2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5"/>
                      <a:pt x="43" y="4"/>
                      <a:pt x="42" y="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"/>
              <p:cNvSpPr>
                <a:spLocks noEditPoints="1"/>
              </p:cNvSpPr>
              <p:nvPr/>
            </p:nvSpPr>
            <p:spPr bwMode="auto">
              <a:xfrm>
                <a:off x="2695" y="1955"/>
                <a:ext cx="78" cy="56"/>
              </a:xfrm>
              <a:custGeom>
                <a:avLst/>
                <a:gdLst>
                  <a:gd name="T0" fmla="*/ 2 w 44"/>
                  <a:gd name="T1" fmla="*/ 32 h 32"/>
                  <a:gd name="T2" fmla="*/ 44 w 44"/>
                  <a:gd name="T3" fmla="*/ 30 h 32"/>
                  <a:gd name="T4" fmla="*/ 0 w 44"/>
                  <a:gd name="T5" fmla="*/ 0 h 32"/>
                  <a:gd name="T6" fmla="*/ 36 w 44"/>
                  <a:gd name="T7" fmla="*/ 8 h 32"/>
                  <a:gd name="T8" fmla="*/ 40 w 44"/>
                  <a:gd name="T9" fmla="*/ 12 h 32"/>
                  <a:gd name="T10" fmla="*/ 36 w 44"/>
                  <a:gd name="T11" fmla="*/ 8 h 32"/>
                  <a:gd name="T12" fmla="*/ 40 w 44"/>
                  <a:gd name="T13" fmla="*/ 16 h 32"/>
                  <a:gd name="T14" fmla="*/ 36 w 44"/>
                  <a:gd name="T15" fmla="*/ 20 h 32"/>
                  <a:gd name="T16" fmla="*/ 36 w 44"/>
                  <a:gd name="T17" fmla="*/ 24 h 32"/>
                  <a:gd name="T18" fmla="*/ 40 w 44"/>
                  <a:gd name="T19" fmla="*/ 28 h 32"/>
                  <a:gd name="T20" fmla="*/ 36 w 44"/>
                  <a:gd name="T21" fmla="*/ 24 h 32"/>
                  <a:gd name="T22" fmla="*/ 32 w 44"/>
                  <a:gd name="T23" fmla="*/ 8 h 32"/>
                  <a:gd name="T24" fmla="*/ 28 w 44"/>
                  <a:gd name="T25" fmla="*/ 12 h 32"/>
                  <a:gd name="T26" fmla="*/ 28 w 44"/>
                  <a:gd name="T27" fmla="*/ 16 h 32"/>
                  <a:gd name="T28" fmla="*/ 32 w 44"/>
                  <a:gd name="T29" fmla="*/ 20 h 32"/>
                  <a:gd name="T30" fmla="*/ 28 w 44"/>
                  <a:gd name="T31" fmla="*/ 16 h 32"/>
                  <a:gd name="T32" fmla="*/ 32 w 44"/>
                  <a:gd name="T33" fmla="*/ 24 h 32"/>
                  <a:gd name="T34" fmla="*/ 28 w 44"/>
                  <a:gd name="T35" fmla="*/ 28 h 32"/>
                  <a:gd name="T36" fmla="*/ 20 w 44"/>
                  <a:gd name="T37" fmla="*/ 8 h 32"/>
                  <a:gd name="T38" fmla="*/ 24 w 44"/>
                  <a:gd name="T39" fmla="*/ 12 h 32"/>
                  <a:gd name="T40" fmla="*/ 20 w 44"/>
                  <a:gd name="T41" fmla="*/ 8 h 32"/>
                  <a:gd name="T42" fmla="*/ 24 w 44"/>
                  <a:gd name="T43" fmla="*/ 16 h 32"/>
                  <a:gd name="T44" fmla="*/ 20 w 44"/>
                  <a:gd name="T45" fmla="*/ 20 h 32"/>
                  <a:gd name="T46" fmla="*/ 20 w 44"/>
                  <a:gd name="T47" fmla="*/ 24 h 32"/>
                  <a:gd name="T48" fmla="*/ 24 w 44"/>
                  <a:gd name="T49" fmla="*/ 28 h 32"/>
                  <a:gd name="T50" fmla="*/ 20 w 44"/>
                  <a:gd name="T51" fmla="*/ 24 h 32"/>
                  <a:gd name="T52" fmla="*/ 16 w 44"/>
                  <a:gd name="T53" fmla="*/ 8 h 32"/>
                  <a:gd name="T54" fmla="*/ 12 w 44"/>
                  <a:gd name="T55" fmla="*/ 12 h 32"/>
                  <a:gd name="T56" fmla="*/ 12 w 44"/>
                  <a:gd name="T57" fmla="*/ 16 h 32"/>
                  <a:gd name="T58" fmla="*/ 16 w 44"/>
                  <a:gd name="T59" fmla="*/ 20 h 32"/>
                  <a:gd name="T60" fmla="*/ 12 w 44"/>
                  <a:gd name="T61" fmla="*/ 16 h 32"/>
                  <a:gd name="T62" fmla="*/ 16 w 44"/>
                  <a:gd name="T63" fmla="*/ 24 h 32"/>
                  <a:gd name="T64" fmla="*/ 12 w 44"/>
                  <a:gd name="T65" fmla="*/ 28 h 32"/>
                  <a:gd name="T66" fmla="*/ 4 w 44"/>
                  <a:gd name="T67" fmla="*/ 8 h 32"/>
                  <a:gd name="T68" fmla="*/ 8 w 44"/>
                  <a:gd name="T69" fmla="*/ 12 h 32"/>
                  <a:gd name="T70" fmla="*/ 4 w 44"/>
                  <a:gd name="T71" fmla="*/ 8 h 32"/>
                  <a:gd name="T72" fmla="*/ 8 w 44"/>
                  <a:gd name="T73" fmla="*/ 16 h 32"/>
                  <a:gd name="T74" fmla="*/ 4 w 44"/>
                  <a:gd name="T75" fmla="*/ 20 h 32"/>
                  <a:gd name="T76" fmla="*/ 4 w 44"/>
                  <a:gd name="T77" fmla="*/ 24 h 32"/>
                  <a:gd name="T78" fmla="*/ 8 w 44"/>
                  <a:gd name="T79" fmla="*/ 28 h 32"/>
                  <a:gd name="T80" fmla="*/ 4 w 44"/>
                  <a:gd name="T81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" h="32">
                    <a:moveTo>
                      <a:pt x="0" y="30"/>
                    </a:moveTo>
                    <a:cubicBezTo>
                      <a:pt x="0" y="31"/>
                      <a:pt x="1" y="32"/>
                      <a:pt x="2" y="3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32"/>
                      <a:pt x="44" y="31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0"/>
                    </a:lnTo>
                    <a:close/>
                    <a:moveTo>
                      <a:pt x="36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6" y="12"/>
                      <a:pt x="36" y="12"/>
                      <a:pt x="36" y="12"/>
                    </a:cubicBezTo>
                    <a:lnTo>
                      <a:pt x="36" y="8"/>
                    </a:lnTo>
                    <a:close/>
                    <a:moveTo>
                      <a:pt x="3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36" y="20"/>
                      <a:pt x="36" y="20"/>
                      <a:pt x="36" y="20"/>
                    </a:cubicBezTo>
                    <a:lnTo>
                      <a:pt x="36" y="16"/>
                    </a:lnTo>
                    <a:close/>
                    <a:moveTo>
                      <a:pt x="36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24"/>
                    </a:lnTo>
                    <a:close/>
                    <a:moveTo>
                      <a:pt x="28" y="8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8" y="12"/>
                      <a:pt x="28" y="12"/>
                      <a:pt x="28" y="12"/>
                    </a:cubicBezTo>
                    <a:lnTo>
                      <a:pt x="28" y="8"/>
                    </a:lnTo>
                    <a:close/>
                    <a:moveTo>
                      <a:pt x="28" y="16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20"/>
                      <a:pt x="28" y="20"/>
                      <a:pt x="28" y="20"/>
                    </a:cubicBezTo>
                    <a:lnTo>
                      <a:pt x="28" y="16"/>
                    </a:lnTo>
                    <a:close/>
                    <a:moveTo>
                      <a:pt x="28" y="24"/>
                    </a:move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24"/>
                    </a:lnTo>
                    <a:close/>
                    <a:moveTo>
                      <a:pt x="20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8"/>
                    </a:lnTo>
                    <a:close/>
                    <a:moveTo>
                      <a:pt x="20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16"/>
                    </a:lnTo>
                    <a:close/>
                    <a:moveTo>
                      <a:pt x="20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0" y="28"/>
                      <a:pt x="20" y="28"/>
                      <a:pt x="20" y="28"/>
                    </a:cubicBezTo>
                    <a:lnTo>
                      <a:pt x="20" y="24"/>
                    </a:lnTo>
                    <a:close/>
                    <a:moveTo>
                      <a:pt x="12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8"/>
                    </a:lnTo>
                    <a:close/>
                    <a:moveTo>
                      <a:pt x="12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2" y="16"/>
                    </a:lnTo>
                    <a:close/>
                    <a:moveTo>
                      <a:pt x="12" y="24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2" y="28"/>
                      <a:pt x="12" y="28"/>
                      <a:pt x="12" y="28"/>
                    </a:cubicBezTo>
                    <a:lnTo>
                      <a:pt x="12" y="24"/>
                    </a:lnTo>
                    <a:close/>
                    <a:moveTo>
                      <a:pt x="4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8"/>
                    </a:lnTo>
                    <a:close/>
                    <a:moveTo>
                      <a:pt x="4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4" y="20"/>
                      <a:pt x="4" y="20"/>
                      <a:pt x="4" y="20"/>
                    </a:cubicBezTo>
                    <a:lnTo>
                      <a:pt x="4" y="16"/>
                    </a:lnTo>
                    <a:close/>
                    <a:moveTo>
                      <a:pt x="4" y="24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4" y="28"/>
                      <a:pt x="4" y="28"/>
                    </a:cubicBezTo>
                    <a:lnTo>
                      <a:pt x="4" y="24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3" name="Abgerundetes Rechteck 52"/>
          <p:cNvSpPr/>
          <p:nvPr/>
        </p:nvSpPr>
        <p:spPr>
          <a:xfrm>
            <a:off x="609600" y="3474275"/>
            <a:ext cx="3048000" cy="323850"/>
          </a:xfrm>
          <a:prstGeom prst="roundRect">
            <a:avLst>
              <a:gd name="adj" fmla="val 3796"/>
            </a:avLst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 Light" charset="0"/>
                <a:cs typeface="Source Sans Pro Light" charset="0"/>
              </a:rPr>
              <a:t>Texteingabefeld</a:t>
            </a:r>
            <a:endParaRPr lang="en-US" sz="1050" dirty="0" smtClean="0">
              <a:solidFill>
                <a:schemeClr val="bg2">
                  <a:lumMod val="75000"/>
                </a:schemeClr>
              </a:solidFill>
              <a:latin typeface="Source Sans Pro" panose="020B05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657225" y="3516692"/>
            <a:ext cx="1199322" cy="254675"/>
            <a:chOff x="609600" y="2243912"/>
            <a:chExt cx="1199322" cy="254675"/>
          </a:xfrm>
        </p:grpSpPr>
        <p:sp>
          <p:nvSpPr>
            <p:cNvPr id="31" name="Abgerundetes Rechteck 30"/>
            <p:cNvSpPr/>
            <p:nvPr/>
          </p:nvSpPr>
          <p:spPr>
            <a:xfrm>
              <a:off x="609600" y="2243912"/>
              <a:ext cx="1197694" cy="254675"/>
            </a:xfrm>
            <a:prstGeom prst="roundRect">
              <a:avLst>
                <a:gd name="adj" fmla="val 119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57150" tIns="38100" rIns="228600" bIns="38100" rtlCol="0" anchor="ctr" anchorCtr="0"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Removable Tag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56522" y="2289853"/>
              <a:ext cx="152400" cy="16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spect="1"/>
            </p:cNvSpPr>
            <p:nvPr/>
          </p:nvSpPr>
          <p:spPr bwMode="auto">
            <a:xfrm>
              <a:off x="1649734" y="2323623"/>
              <a:ext cx="95250" cy="95250"/>
            </a:xfrm>
            <a:custGeom>
              <a:avLst/>
              <a:gdLst>
                <a:gd name="T0" fmla="*/ 39 w 40"/>
                <a:gd name="T1" fmla="*/ 32 h 40"/>
                <a:gd name="T2" fmla="*/ 32 w 40"/>
                <a:gd name="T3" fmla="*/ 39 h 40"/>
                <a:gd name="T4" fmla="*/ 31 w 40"/>
                <a:gd name="T5" fmla="*/ 39 h 40"/>
                <a:gd name="T6" fmla="*/ 20 w 40"/>
                <a:gd name="T7" fmla="*/ 29 h 40"/>
                <a:gd name="T8" fmla="*/ 9 w 40"/>
                <a:gd name="T9" fmla="*/ 39 h 40"/>
                <a:gd name="T10" fmla="*/ 8 w 40"/>
                <a:gd name="T11" fmla="*/ 39 h 40"/>
                <a:gd name="T12" fmla="*/ 1 w 40"/>
                <a:gd name="T13" fmla="*/ 32 h 40"/>
                <a:gd name="T14" fmla="*/ 1 w 40"/>
                <a:gd name="T15" fmla="*/ 31 h 40"/>
                <a:gd name="T16" fmla="*/ 11 w 40"/>
                <a:gd name="T17" fmla="*/ 20 h 40"/>
                <a:gd name="T18" fmla="*/ 1 w 40"/>
                <a:gd name="T19" fmla="*/ 9 h 40"/>
                <a:gd name="T20" fmla="*/ 1 w 40"/>
                <a:gd name="T21" fmla="*/ 8 h 40"/>
                <a:gd name="T22" fmla="*/ 8 w 40"/>
                <a:gd name="T23" fmla="*/ 1 h 40"/>
                <a:gd name="T24" fmla="*/ 9 w 40"/>
                <a:gd name="T25" fmla="*/ 1 h 40"/>
                <a:gd name="T26" fmla="*/ 20 w 40"/>
                <a:gd name="T27" fmla="*/ 11 h 40"/>
                <a:gd name="T28" fmla="*/ 31 w 40"/>
                <a:gd name="T29" fmla="*/ 1 h 40"/>
                <a:gd name="T30" fmla="*/ 32 w 40"/>
                <a:gd name="T31" fmla="*/ 1 h 40"/>
                <a:gd name="T32" fmla="*/ 39 w 40"/>
                <a:gd name="T33" fmla="*/ 8 h 40"/>
                <a:gd name="T34" fmla="*/ 39 w 40"/>
                <a:gd name="T35" fmla="*/ 9 h 40"/>
                <a:gd name="T36" fmla="*/ 29 w 40"/>
                <a:gd name="T37" fmla="*/ 20 h 40"/>
                <a:gd name="T38" fmla="*/ 39 w 40"/>
                <a:gd name="T39" fmla="*/ 31 h 40"/>
                <a:gd name="T40" fmla="*/ 39 w 40"/>
                <a:gd name="T41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39" y="32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0"/>
                    <a:pt x="31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8" y="40"/>
                    <a:pt x="8" y="3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1" y="3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2" y="0"/>
                    <a:pt x="32" y="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2"/>
                    <a:pt x="39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7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Thumbails</a:t>
            </a:r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609600" y="3386227"/>
            <a:ext cx="457200" cy="457200"/>
          </a:xfrm>
          <a:prstGeom prst="roundRect">
            <a:avLst>
              <a:gd name="adj" fmla="val 2859"/>
            </a:avLst>
          </a:prstGeom>
          <a:solidFill>
            <a:srgbClr val="E4F1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371600" y="3233827"/>
            <a:ext cx="609600" cy="609600"/>
          </a:xfrm>
          <a:prstGeom prst="roundRect">
            <a:avLst>
              <a:gd name="adj" fmla="val 2859"/>
            </a:avLst>
          </a:prstGeom>
          <a:solidFill>
            <a:srgbClr val="E4F1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286000" y="2624227"/>
            <a:ext cx="1219200" cy="1219200"/>
          </a:xfrm>
          <a:prstGeom prst="roundRect">
            <a:avLst>
              <a:gd name="adj" fmla="val 2859"/>
            </a:avLst>
          </a:prstGeom>
          <a:solidFill>
            <a:srgbClr val="E4F1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54063" y="3530600"/>
            <a:ext cx="168275" cy="168275"/>
            <a:chOff x="475" y="2224"/>
            <a:chExt cx="106" cy="10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5" y="222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77" y="2224"/>
              <a:ext cx="106" cy="106"/>
            </a:xfrm>
            <a:custGeom>
              <a:avLst/>
              <a:gdLst>
                <a:gd name="T0" fmla="*/ 48 w 48"/>
                <a:gd name="T1" fmla="*/ 43 h 48"/>
                <a:gd name="T2" fmla="*/ 48 w 48"/>
                <a:gd name="T3" fmla="*/ 47 h 48"/>
                <a:gd name="T4" fmla="*/ 47 w 48"/>
                <a:gd name="T5" fmla="*/ 48 h 48"/>
                <a:gd name="T6" fmla="*/ 1 w 48"/>
                <a:gd name="T7" fmla="*/ 48 h 48"/>
                <a:gd name="T8" fmla="*/ 0 w 48"/>
                <a:gd name="T9" fmla="*/ 47 h 48"/>
                <a:gd name="T10" fmla="*/ 0 w 48"/>
                <a:gd name="T11" fmla="*/ 43 h 48"/>
                <a:gd name="T12" fmla="*/ 1 w 48"/>
                <a:gd name="T13" fmla="*/ 42 h 48"/>
                <a:gd name="T14" fmla="*/ 15 w 48"/>
                <a:gd name="T15" fmla="*/ 33 h 48"/>
                <a:gd name="T16" fmla="*/ 16 w 48"/>
                <a:gd name="T17" fmla="*/ 31 h 48"/>
                <a:gd name="T18" fmla="*/ 16 w 48"/>
                <a:gd name="T19" fmla="*/ 28 h 48"/>
                <a:gd name="T20" fmla="*/ 12 w 48"/>
                <a:gd name="T21" fmla="*/ 22 h 48"/>
                <a:gd name="T22" fmla="*/ 12 w 48"/>
                <a:gd name="T23" fmla="*/ 12 h 48"/>
                <a:gd name="T24" fmla="*/ 24 w 48"/>
                <a:gd name="T25" fmla="*/ 0 h 48"/>
                <a:gd name="T26" fmla="*/ 36 w 48"/>
                <a:gd name="T27" fmla="*/ 12 h 48"/>
                <a:gd name="T28" fmla="*/ 36 w 48"/>
                <a:gd name="T29" fmla="*/ 22 h 48"/>
                <a:gd name="T30" fmla="*/ 32 w 48"/>
                <a:gd name="T31" fmla="*/ 28 h 48"/>
                <a:gd name="T32" fmla="*/ 32 w 48"/>
                <a:gd name="T33" fmla="*/ 31 h 48"/>
                <a:gd name="T34" fmla="*/ 33 w 48"/>
                <a:gd name="T35" fmla="*/ 33 h 48"/>
                <a:gd name="T36" fmla="*/ 47 w 48"/>
                <a:gd name="T37" fmla="*/ 42 h 48"/>
                <a:gd name="T38" fmla="*/ 48 w 48"/>
                <a:gd name="T3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48">
                  <a:moveTo>
                    <a:pt x="48" y="43"/>
                  </a:moveTo>
                  <a:cubicBezTo>
                    <a:pt x="48" y="47"/>
                    <a:pt x="48" y="47"/>
                    <a:pt x="48" y="47"/>
                  </a:cubicBezTo>
                  <a:cubicBezTo>
                    <a:pt x="48" y="48"/>
                    <a:pt x="48" y="48"/>
                    <a:pt x="47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2"/>
                    <a:pt x="1" y="4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2"/>
                    <a:pt x="16" y="32"/>
                    <a:pt x="16" y="31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4" y="28"/>
                    <a:pt x="12" y="24"/>
                    <a:pt x="12" y="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"/>
                    <a:pt x="17" y="0"/>
                    <a:pt x="24" y="0"/>
                  </a:cubicBezTo>
                  <a:cubicBezTo>
                    <a:pt x="31" y="0"/>
                    <a:pt x="36" y="5"/>
                    <a:pt x="36" y="1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4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3" y="3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3"/>
                    <a:pt x="48" y="43"/>
                  </a:cubicBezTo>
                  <a:close/>
                </a:path>
              </a:pathLst>
            </a:custGeom>
            <a:solidFill>
              <a:srgbClr val="73B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utoShape 3"/>
          <p:cNvSpPr>
            <a:spLocks noChangeAspect="1" noChangeArrowheads="1" noTextEdit="1"/>
          </p:cNvSpPr>
          <p:nvPr/>
        </p:nvSpPr>
        <p:spPr bwMode="auto">
          <a:xfrm>
            <a:off x="1500507" y="3347086"/>
            <a:ext cx="351789" cy="3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1504950" y="3367177"/>
            <a:ext cx="342900" cy="342900"/>
          </a:xfrm>
          <a:custGeom>
            <a:avLst/>
            <a:gdLst>
              <a:gd name="T0" fmla="*/ 48 w 48"/>
              <a:gd name="T1" fmla="*/ 43 h 48"/>
              <a:gd name="T2" fmla="*/ 48 w 48"/>
              <a:gd name="T3" fmla="*/ 47 h 48"/>
              <a:gd name="T4" fmla="*/ 47 w 48"/>
              <a:gd name="T5" fmla="*/ 48 h 48"/>
              <a:gd name="T6" fmla="*/ 1 w 48"/>
              <a:gd name="T7" fmla="*/ 48 h 48"/>
              <a:gd name="T8" fmla="*/ 0 w 48"/>
              <a:gd name="T9" fmla="*/ 47 h 48"/>
              <a:gd name="T10" fmla="*/ 0 w 48"/>
              <a:gd name="T11" fmla="*/ 43 h 48"/>
              <a:gd name="T12" fmla="*/ 1 w 48"/>
              <a:gd name="T13" fmla="*/ 42 h 48"/>
              <a:gd name="T14" fmla="*/ 15 w 48"/>
              <a:gd name="T15" fmla="*/ 33 h 48"/>
              <a:gd name="T16" fmla="*/ 16 w 48"/>
              <a:gd name="T17" fmla="*/ 31 h 48"/>
              <a:gd name="T18" fmla="*/ 16 w 48"/>
              <a:gd name="T19" fmla="*/ 28 h 48"/>
              <a:gd name="T20" fmla="*/ 12 w 48"/>
              <a:gd name="T21" fmla="*/ 22 h 48"/>
              <a:gd name="T22" fmla="*/ 12 w 48"/>
              <a:gd name="T23" fmla="*/ 12 h 48"/>
              <a:gd name="T24" fmla="*/ 24 w 48"/>
              <a:gd name="T25" fmla="*/ 0 h 48"/>
              <a:gd name="T26" fmla="*/ 36 w 48"/>
              <a:gd name="T27" fmla="*/ 12 h 48"/>
              <a:gd name="T28" fmla="*/ 36 w 48"/>
              <a:gd name="T29" fmla="*/ 22 h 48"/>
              <a:gd name="T30" fmla="*/ 32 w 48"/>
              <a:gd name="T31" fmla="*/ 28 h 48"/>
              <a:gd name="T32" fmla="*/ 32 w 48"/>
              <a:gd name="T33" fmla="*/ 31 h 48"/>
              <a:gd name="T34" fmla="*/ 33 w 48"/>
              <a:gd name="T35" fmla="*/ 33 h 48"/>
              <a:gd name="T36" fmla="*/ 47 w 48"/>
              <a:gd name="T37" fmla="*/ 42 h 48"/>
              <a:gd name="T38" fmla="*/ 48 w 48"/>
              <a:gd name="T39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43"/>
                </a:moveTo>
                <a:cubicBezTo>
                  <a:pt x="48" y="47"/>
                  <a:pt x="48" y="47"/>
                  <a:pt x="48" y="47"/>
                </a:cubicBezTo>
                <a:cubicBezTo>
                  <a:pt x="48" y="48"/>
                  <a:pt x="48" y="48"/>
                  <a:pt x="47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2"/>
                  <a:pt x="1" y="42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1"/>
                </a:cubicBezTo>
                <a:cubicBezTo>
                  <a:pt x="16" y="28"/>
                  <a:pt x="16" y="28"/>
                  <a:pt x="16" y="28"/>
                </a:cubicBezTo>
                <a:cubicBezTo>
                  <a:pt x="14" y="28"/>
                  <a:pt x="12" y="24"/>
                  <a:pt x="12" y="2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5"/>
                  <a:pt x="17" y="0"/>
                  <a:pt x="24" y="0"/>
                </a:cubicBezTo>
                <a:cubicBezTo>
                  <a:pt x="31" y="0"/>
                  <a:pt x="36" y="5"/>
                  <a:pt x="36" y="12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4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3" y="33"/>
                </a:cubicBezTo>
                <a:cubicBezTo>
                  <a:pt x="47" y="42"/>
                  <a:pt x="47" y="42"/>
                  <a:pt x="47" y="42"/>
                </a:cubicBezTo>
                <a:cubicBezTo>
                  <a:pt x="48" y="42"/>
                  <a:pt x="48" y="43"/>
                  <a:pt x="48" y="43"/>
                </a:cubicBezTo>
                <a:close/>
              </a:path>
            </a:pathLst>
          </a:custGeom>
          <a:solidFill>
            <a:srgbClr val="73B9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667000" y="3005227"/>
            <a:ext cx="457200" cy="457200"/>
          </a:xfrm>
          <a:custGeom>
            <a:avLst/>
            <a:gdLst>
              <a:gd name="T0" fmla="*/ 48 w 48"/>
              <a:gd name="T1" fmla="*/ 43 h 48"/>
              <a:gd name="T2" fmla="*/ 48 w 48"/>
              <a:gd name="T3" fmla="*/ 47 h 48"/>
              <a:gd name="T4" fmla="*/ 47 w 48"/>
              <a:gd name="T5" fmla="*/ 48 h 48"/>
              <a:gd name="T6" fmla="*/ 1 w 48"/>
              <a:gd name="T7" fmla="*/ 48 h 48"/>
              <a:gd name="T8" fmla="*/ 0 w 48"/>
              <a:gd name="T9" fmla="*/ 47 h 48"/>
              <a:gd name="T10" fmla="*/ 0 w 48"/>
              <a:gd name="T11" fmla="*/ 43 h 48"/>
              <a:gd name="T12" fmla="*/ 1 w 48"/>
              <a:gd name="T13" fmla="*/ 42 h 48"/>
              <a:gd name="T14" fmla="*/ 15 w 48"/>
              <a:gd name="T15" fmla="*/ 33 h 48"/>
              <a:gd name="T16" fmla="*/ 16 w 48"/>
              <a:gd name="T17" fmla="*/ 31 h 48"/>
              <a:gd name="T18" fmla="*/ 16 w 48"/>
              <a:gd name="T19" fmla="*/ 28 h 48"/>
              <a:gd name="T20" fmla="*/ 12 w 48"/>
              <a:gd name="T21" fmla="*/ 22 h 48"/>
              <a:gd name="T22" fmla="*/ 12 w 48"/>
              <a:gd name="T23" fmla="*/ 12 h 48"/>
              <a:gd name="T24" fmla="*/ 24 w 48"/>
              <a:gd name="T25" fmla="*/ 0 h 48"/>
              <a:gd name="T26" fmla="*/ 36 w 48"/>
              <a:gd name="T27" fmla="*/ 12 h 48"/>
              <a:gd name="T28" fmla="*/ 36 w 48"/>
              <a:gd name="T29" fmla="*/ 22 h 48"/>
              <a:gd name="T30" fmla="*/ 32 w 48"/>
              <a:gd name="T31" fmla="*/ 28 h 48"/>
              <a:gd name="T32" fmla="*/ 32 w 48"/>
              <a:gd name="T33" fmla="*/ 31 h 48"/>
              <a:gd name="T34" fmla="*/ 33 w 48"/>
              <a:gd name="T35" fmla="*/ 33 h 48"/>
              <a:gd name="T36" fmla="*/ 47 w 48"/>
              <a:gd name="T37" fmla="*/ 42 h 48"/>
              <a:gd name="T38" fmla="*/ 48 w 48"/>
              <a:gd name="T39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43"/>
                </a:moveTo>
                <a:cubicBezTo>
                  <a:pt x="48" y="47"/>
                  <a:pt x="48" y="47"/>
                  <a:pt x="48" y="47"/>
                </a:cubicBezTo>
                <a:cubicBezTo>
                  <a:pt x="48" y="48"/>
                  <a:pt x="48" y="48"/>
                  <a:pt x="47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2"/>
                  <a:pt x="1" y="42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1"/>
                </a:cubicBezTo>
                <a:cubicBezTo>
                  <a:pt x="16" y="28"/>
                  <a:pt x="16" y="28"/>
                  <a:pt x="16" y="28"/>
                </a:cubicBezTo>
                <a:cubicBezTo>
                  <a:pt x="14" y="28"/>
                  <a:pt x="12" y="24"/>
                  <a:pt x="12" y="2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5"/>
                  <a:pt x="17" y="0"/>
                  <a:pt x="24" y="0"/>
                </a:cubicBezTo>
                <a:cubicBezTo>
                  <a:pt x="31" y="0"/>
                  <a:pt x="36" y="5"/>
                  <a:pt x="36" y="12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4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2" y="32"/>
                  <a:pt x="33" y="33"/>
                </a:cubicBezTo>
                <a:cubicBezTo>
                  <a:pt x="47" y="42"/>
                  <a:pt x="47" y="42"/>
                  <a:pt x="47" y="42"/>
                </a:cubicBezTo>
                <a:cubicBezTo>
                  <a:pt x="48" y="42"/>
                  <a:pt x="48" y="43"/>
                  <a:pt x="48" y="43"/>
                </a:cubicBezTo>
                <a:close/>
              </a:path>
            </a:pathLst>
          </a:custGeom>
          <a:solidFill>
            <a:srgbClr val="73B9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609600" y="1783399"/>
            <a:ext cx="3727938" cy="1022326"/>
          </a:xfrm>
          <a:prstGeom prst="roundRect">
            <a:avLst>
              <a:gd name="adj" fmla="val 3091"/>
            </a:avLst>
          </a:prstGeom>
          <a:solidFill>
            <a:srgbClr val="E4F1F8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09600" y="3073883"/>
            <a:ext cx="3727938" cy="1022326"/>
          </a:xfrm>
          <a:prstGeom prst="roundRect">
            <a:avLst>
              <a:gd name="adj" fmla="val 3091"/>
            </a:avLst>
          </a:prstGeom>
          <a:solidFill>
            <a:srgbClr val="F6F9E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9600" y="4364367"/>
            <a:ext cx="3727938" cy="1022326"/>
          </a:xfrm>
          <a:prstGeom prst="roundRect">
            <a:avLst>
              <a:gd name="adj" fmla="val 3091"/>
            </a:avLst>
          </a:prstGeom>
          <a:solidFill>
            <a:srgbClr val="FEF7E4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56494" y="1783399"/>
            <a:ext cx="3727938" cy="1022326"/>
          </a:xfrm>
          <a:prstGeom prst="roundRect">
            <a:avLst>
              <a:gd name="adj" fmla="val 3091"/>
            </a:avLst>
          </a:prstGeom>
          <a:solidFill>
            <a:srgbClr val="FEEDE4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56494" y="3073883"/>
            <a:ext cx="3727938" cy="1022326"/>
          </a:xfrm>
          <a:prstGeom prst="roundRect">
            <a:avLst>
              <a:gd name="adj" fmla="val 3091"/>
            </a:avLst>
          </a:prstGeom>
          <a:solidFill>
            <a:srgbClr val="FAE4E4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23016"/>
              </p:ext>
            </p:extLst>
          </p:nvPr>
        </p:nvGraphicFramePr>
        <p:xfrm>
          <a:off x="609593" y="1783399"/>
          <a:ext cx="9991731" cy="54787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{9D7B26C5-4107-4FEC-AEDC-1716B250A1EF}</a:tableStyleId>
              </a:tblPr>
              <a:tblGrid>
                <a:gridCol w="235982">
                  <a:extLst>
                    <a:ext uri="{9D8B030D-6E8A-4147-A177-3AD203B41FA5}">
                      <a16:colId xmlns:a16="http://schemas.microsoft.com/office/drawing/2014/main" val="3298075370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1771771937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1717524787"/>
                    </a:ext>
                  </a:extLst>
                </a:gridCol>
                <a:gridCol w="1381476">
                  <a:extLst>
                    <a:ext uri="{9D8B030D-6E8A-4147-A177-3AD203B41FA5}">
                      <a16:colId xmlns:a16="http://schemas.microsoft.com/office/drawing/2014/main" val="3911008569"/>
                    </a:ext>
                  </a:extLst>
                </a:gridCol>
                <a:gridCol w="369232">
                  <a:extLst>
                    <a:ext uri="{9D8B030D-6E8A-4147-A177-3AD203B41FA5}">
                      <a16:colId xmlns:a16="http://schemas.microsoft.com/office/drawing/2014/main" val="2162420453"/>
                    </a:ext>
                  </a:extLst>
                </a:gridCol>
                <a:gridCol w="3795785">
                  <a:extLst>
                    <a:ext uri="{9D8B030D-6E8A-4147-A177-3AD203B41FA5}">
                      <a16:colId xmlns:a16="http://schemas.microsoft.com/office/drawing/2014/main" val="3109730861"/>
                    </a:ext>
                  </a:extLst>
                </a:gridCol>
                <a:gridCol w="1268352">
                  <a:extLst>
                    <a:ext uri="{9D8B030D-6E8A-4147-A177-3AD203B41FA5}">
                      <a16:colId xmlns:a16="http://schemas.microsoft.com/office/drawing/2014/main" val="2071604753"/>
                    </a:ext>
                  </a:extLst>
                </a:gridCol>
                <a:gridCol w="822980">
                  <a:extLst>
                    <a:ext uri="{9D8B030D-6E8A-4147-A177-3AD203B41FA5}">
                      <a16:colId xmlns:a16="http://schemas.microsoft.com/office/drawing/2014/main" val="3564046370"/>
                    </a:ext>
                  </a:extLst>
                </a:gridCol>
                <a:gridCol w="822980">
                  <a:extLst>
                    <a:ext uri="{9D8B030D-6E8A-4147-A177-3AD203B41FA5}">
                      <a16:colId xmlns:a16="http://schemas.microsoft.com/office/drawing/2014/main" val="1678185519"/>
                    </a:ext>
                  </a:extLst>
                </a:gridCol>
                <a:gridCol w="822980">
                  <a:extLst>
                    <a:ext uri="{9D8B030D-6E8A-4147-A177-3AD203B41FA5}">
                      <a16:colId xmlns:a16="http://schemas.microsoft.com/office/drawing/2014/main" val="1247045616"/>
                    </a:ext>
                  </a:extLst>
                </a:gridCol>
              </a:tblGrid>
              <a:tr h="177899"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…</a:t>
                      </a:r>
                      <a:endParaRPr lang="en-US" sz="105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>
                      <a:noFill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j-lt"/>
                        </a:rPr>
                        <a:t>…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j-lt"/>
                        </a:rPr>
                        <a:t>…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tx2"/>
                          </a:solidFill>
                          <a:latin typeface="+mj-lt"/>
                        </a:rPr>
                        <a:t>Dokumentnummer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j-lt"/>
                        </a:rPr>
                        <a:t>Index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tx2"/>
                          </a:solidFill>
                          <a:latin typeface="+mj-lt"/>
                        </a:rPr>
                        <a:t>Titel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tx2"/>
                          </a:solidFill>
                          <a:latin typeface="+mj-lt"/>
                        </a:rPr>
                        <a:t>Hauptkategorie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tx2"/>
                          </a:solidFill>
                          <a:latin typeface="+mj-lt"/>
                        </a:rPr>
                        <a:t>Kategorie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tx2"/>
                          </a:solidFill>
                          <a:latin typeface="+mj-lt"/>
                        </a:rPr>
                        <a:t>Applikation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2"/>
                          </a:solidFill>
                          <a:latin typeface="+mj-lt"/>
                        </a:rPr>
                        <a:t>Status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19050" marR="19050" marT="19050" marB="19050" anchor="b"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0149084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78130"/>
                  </a:ext>
                </a:extLst>
              </a:tr>
              <a:tr h="23064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6895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3017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255695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5908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4104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67647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20495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5033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63017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8975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6183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53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338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87449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2494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79263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3142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4801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90508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5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Block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609599" y="1783399"/>
            <a:ext cx="6448425" cy="4021055"/>
            <a:chOff x="609600" y="1783398"/>
            <a:chExt cx="6096000" cy="4021055"/>
          </a:xfrm>
        </p:grpSpPr>
        <p:sp>
          <p:nvSpPr>
            <p:cNvPr id="4" name="Abgerundetes Rechteck 3"/>
            <p:cNvSpPr/>
            <p:nvPr/>
          </p:nvSpPr>
          <p:spPr>
            <a:xfrm>
              <a:off x="609600" y="1783399"/>
              <a:ext cx="6096000" cy="4021054"/>
            </a:xfrm>
            <a:prstGeom prst="roundRect">
              <a:avLst>
                <a:gd name="adj" fmla="val 41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v</a:t>
              </a:r>
            </a:p>
          </p:txBody>
        </p:sp>
        <p:sp>
          <p:nvSpPr>
            <p:cNvPr id="5" name="Auf der gleichen Seite des Rechtecks liegende Ecken abrunden 4"/>
            <p:cNvSpPr>
              <a:spLocks noChangeAspect="1"/>
            </p:cNvSpPr>
            <p:nvPr/>
          </p:nvSpPr>
          <p:spPr>
            <a:xfrm>
              <a:off x="609600" y="1783398"/>
              <a:ext cx="6096000" cy="400050"/>
            </a:xfrm>
            <a:prstGeom prst="round2SameRect">
              <a:avLst>
                <a:gd name="adj1" fmla="val 3823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5250" tIns="57150" rIns="9525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CONTENT BLOCK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5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09600" y="1745413"/>
            <a:ext cx="6448425" cy="4021054"/>
            <a:chOff x="609600" y="1745413"/>
            <a:chExt cx="6448425" cy="4021054"/>
          </a:xfrm>
        </p:grpSpPr>
        <p:sp>
          <p:nvSpPr>
            <p:cNvPr id="4" name="Abgerundetes Rechteck 3"/>
            <p:cNvSpPr/>
            <p:nvPr/>
          </p:nvSpPr>
          <p:spPr>
            <a:xfrm>
              <a:off x="609600" y="1745413"/>
              <a:ext cx="6448425" cy="4021054"/>
            </a:xfrm>
            <a:prstGeom prst="roundRect">
              <a:avLst>
                <a:gd name="adj" fmla="val 41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v</a:t>
              </a:r>
            </a:p>
          </p:txBody>
        </p:sp>
        <p:sp>
          <p:nvSpPr>
            <p:cNvPr id="5" name="Auf der gleichen Seite des Rechtecks liegende Ecken abrunden 4"/>
            <p:cNvSpPr>
              <a:spLocks/>
            </p:cNvSpPr>
            <p:nvPr/>
          </p:nvSpPr>
          <p:spPr>
            <a:xfrm>
              <a:off x="616980" y="1751407"/>
              <a:ext cx="6440399" cy="476250"/>
            </a:xfrm>
            <a:prstGeom prst="round2SameRect">
              <a:avLst>
                <a:gd name="adj1" fmla="val 3823"/>
                <a:gd name="adj2" fmla="val 0"/>
              </a:avLst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0" tIns="57150" rIns="9525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 Light" charset="0"/>
                  <a:cs typeface="Source Sans Pro Light" charset="0"/>
                </a:rPr>
                <a:t>Modal Header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34" y="1875232"/>
              <a:ext cx="228600" cy="228600"/>
            </a:xfrm>
            <a:prstGeom prst="rect">
              <a:avLst/>
            </a:prstGeom>
          </p:spPr>
        </p:pic>
        <p:sp>
          <p:nvSpPr>
            <p:cNvPr id="9" name="Abgerundetes Rechteck 8"/>
            <p:cNvSpPr/>
            <p:nvPr/>
          </p:nvSpPr>
          <p:spPr>
            <a:xfrm>
              <a:off x="4946336" y="5308791"/>
              <a:ext cx="959164" cy="295751"/>
            </a:xfrm>
            <a:prstGeom prst="roundRect">
              <a:avLst>
                <a:gd name="adj" fmla="val 119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953125" y="5308791"/>
              <a:ext cx="959164" cy="295751"/>
            </a:xfrm>
            <a:prstGeom prst="roundRect">
              <a:avLst>
                <a:gd name="adj" fmla="val 11975"/>
              </a:avLst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8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57200"/>
            <a:ext cx="4572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4300"/>
            <a:ext cx="228600" cy="228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42900" y="112069"/>
            <a:ext cx="1691169" cy="230832"/>
          </a:xfrm>
          <a:prstGeom prst="rect">
            <a:avLst/>
          </a:prstGeom>
          <a:noFill/>
        </p:spPr>
        <p:txBody>
          <a:bodyPr wrap="none" lIns="114300" tIns="0" rIns="0" bIns="0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Source Sans Pro" panose="020B0503030403020204" pitchFamily="34" charset="0"/>
              </a:rPr>
              <a:t>CONTACT Elements</a:t>
            </a:r>
          </a:p>
        </p:txBody>
      </p:sp>
    </p:spTree>
    <p:extLst>
      <p:ext uri="{BB962C8B-B14F-4D97-AF65-F5344CB8AC3E}">
        <p14:creationId xmlns:p14="http://schemas.microsoft.com/office/powerpoint/2010/main" val="574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Microsoft PowerPoint (PPT) </a:t>
            </a:r>
            <a:r>
              <a:rPr lang="en-GB" dirty="0" smtClean="0"/>
              <a:t>stickers </a:t>
            </a:r>
            <a:r>
              <a:rPr lang="en-GB" dirty="0"/>
              <a:t>help you to quickly visualize your first design ideas for </a:t>
            </a:r>
            <a:r>
              <a:rPr lang="en-GB" dirty="0" smtClean="0"/>
              <a:t>Elements UI Apps. This </a:t>
            </a:r>
            <a:r>
              <a:rPr lang="en-GB" dirty="0" err="1" smtClean="0"/>
              <a:t>stickersheet</a:t>
            </a:r>
            <a:r>
              <a:rPr lang="en-GB" dirty="0" smtClean="0"/>
              <a:t> only covers </a:t>
            </a:r>
            <a:r>
              <a:rPr lang="en-GB" dirty="0"/>
              <a:t>common </a:t>
            </a:r>
            <a:r>
              <a:rPr lang="en-GB" dirty="0" smtClean="0"/>
              <a:t>pages </a:t>
            </a:r>
            <a:r>
              <a:rPr lang="en-GB" dirty="0"/>
              <a:t>and </a:t>
            </a:r>
            <a:r>
              <a:rPr lang="en-GB" dirty="0" smtClean="0"/>
              <a:t>basic UI </a:t>
            </a:r>
            <a:r>
              <a:rPr lang="en-GB" dirty="0"/>
              <a:t>elements.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 err="1" smtClean="0"/>
              <a:t>stickersheet</a:t>
            </a:r>
            <a:r>
              <a:rPr lang="en-GB" dirty="0" smtClean="0"/>
              <a:t> does </a:t>
            </a:r>
            <a:r>
              <a:rPr lang="en-GB" dirty="0" smtClean="0">
                <a:latin typeface="Source Sans Pro Semibold" panose="020B0603030403020204" pitchFamily="34" charset="0"/>
              </a:rPr>
              <a:t>not</a:t>
            </a:r>
            <a:r>
              <a:rPr lang="en-GB" dirty="0" smtClean="0"/>
              <a:t> </a:t>
            </a:r>
            <a:r>
              <a:rPr lang="en-GB" dirty="0"/>
              <a:t>represent the exact visual </a:t>
            </a:r>
            <a:r>
              <a:rPr lang="en-GB" dirty="0" smtClean="0"/>
              <a:t>design. </a:t>
            </a:r>
            <a:endParaRPr lang="en-GB" dirty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6580"/>
            <a:ext cx="487856" cy="4867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83398"/>
            <a:ext cx="487856" cy="4867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18" y="2806580"/>
            <a:ext cx="487856" cy="4867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06" y="2806580"/>
            <a:ext cx="487856" cy="48673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94" y="2806580"/>
            <a:ext cx="487856" cy="48673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097456" y="1899173"/>
            <a:ext cx="1207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CONTACT Elements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7456" y="2926835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CONTACT CIM Database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06574" y="2926835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CONTACT Project Office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99661" y="2926835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CONTACT Workspaces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292749" y="2923982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CONTACT Elements for </a:t>
            </a:r>
            <a:r>
              <a:rPr lang="en-US" sz="1000" dirty="0" err="1" smtClean="0">
                <a:solidFill>
                  <a:schemeClr val="tx2"/>
                </a:solidFill>
              </a:rPr>
              <a:t>IoT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Colors: Product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829223" y="1268760"/>
            <a:ext cx="3157409" cy="3600000"/>
            <a:chOff x="818337" y="1268760"/>
            <a:chExt cx="3157409" cy="3600000"/>
          </a:xfrm>
        </p:grpSpPr>
        <p:sp>
          <p:nvSpPr>
            <p:cNvPr id="5" name="Abgerundetes Rechteck 4"/>
            <p:cNvSpPr/>
            <p:nvPr/>
          </p:nvSpPr>
          <p:spPr>
            <a:xfrm>
              <a:off x="1996511" y="1268760"/>
              <a:ext cx="718767" cy="3600000"/>
            </a:xfrm>
            <a:prstGeom prst="roundRect">
              <a:avLst>
                <a:gd name="adj" fmla="val 3415"/>
              </a:avLst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2768108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36AEE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084374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0080C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3446327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005E9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768108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CB9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084374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2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46327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A5A0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771219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DBDC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087485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92C10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3449438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639C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2768108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E5C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084374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3075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446327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A90E4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908473" y="1426450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2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222333" y="142645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1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586692" y="1426449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952990" y="194820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CIM Database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69019" y="2700074"/>
              <a:ext cx="8803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Project Office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039552" y="3444772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Workspaces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18337" y="4189470"/>
              <a:ext cx="1031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Elements for </a:t>
              </a:r>
              <a:r>
                <a:rPr lang="en-US" sz="1000" dirty="0" err="1" smtClean="0">
                  <a:solidFill>
                    <a:schemeClr val="tx2"/>
                  </a:solidFill>
                </a:rPr>
                <a:t>IoT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060185" y="1268760"/>
            <a:ext cx="718767" cy="5040000"/>
          </a:xfrm>
          <a:prstGeom prst="roundRect">
            <a:avLst>
              <a:gd name="adj" fmla="val 3415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050" dirty="0" smtClean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Colors: Elements UI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722157" y="1426449"/>
            <a:ext cx="5337331" cy="4617166"/>
            <a:chOff x="617435" y="1426449"/>
            <a:chExt cx="5337331" cy="4617166"/>
          </a:xfrm>
        </p:grpSpPr>
        <p:sp>
          <p:nvSpPr>
            <p:cNvPr id="10" name="Abgerundetes Rechteck 9"/>
            <p:cNvSpPr/>
            <p:nvPr/>
          </p:nvSpPr>
          <p:spPr>
            <a:xfrm>
              <a:off x="1990725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7F7F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674925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5E5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59126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BFBFB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4043326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9999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4727527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72727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411727" y="1808163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19191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1990725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4F1F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674925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73B9D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359126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2E97C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043326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4727527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0069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411727" y="256003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0046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993836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6F9E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2678036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D2E17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3362237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BBD23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4046437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ADC90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730638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8EA50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414838" y="3304729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5F6E0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1990725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EF7E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2674925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FDC7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359126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CC5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4043326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CB9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727527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CE98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411727" y="4042255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8A65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1990725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EEDE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674925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AA67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59126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8793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043326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75C0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4727527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CB4C0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5411727" y="4779781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87330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90725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FAE4E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2674925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E5737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359126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D82E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043326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D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4727527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AB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5411727" y="5517307"/>
              <a:ext cx="526308" cy="526308"/>
            </a:xfrm>
            <a:prstGeom prst="roundRect">
              <a:avLst>
                <a:gd name="adj" fmla="val 2859"/>
              </a:avLst>
            </a:prstGeom>
            <a:solidFill>
              <a:srgbClr val="72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337183" y="194820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gray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635068" y="2700074"/>
              <a:ext cx="11095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2"/>
                  </a:solidFill>
                </a:rPr>
                <a:t>e</a:t>
              </a:r>
              <a:r>
                <a:rPr lang="en-US" sz="1000" dirty="0" smtClean="0">
                  <a:solidFill>
                    <a:schemeClr val="tx2"/>
                  </a:solidFill>
                </a:rPr>
                <a:t>lements-primary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39877" y="3444772"/>
              <a:ext cx="1104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elements-success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838650" y="4179431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elements-info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617435" y="4919824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elements-warning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70334" y="5654483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tx2"/>
                  </a:solidFill>
                </a:rPr>
                <a:t>elements-danger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1950751" y="1441771"/>
              <a:ext cx="6062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-lightest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660599" y="1441771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-lighter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3396096" y="1426450"/>
              <a:ext cx="452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-light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073884" y="1426450"/>
              <a:ext cx="4651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main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4762093" y="1426449"/>
              <a:ext cx="4571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-dark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394996" y="1441770"/>
              <a:ext cx="5597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-darker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861529" y="2723695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61529" y="2273026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61529" y="3174364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61529" y="3625033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61529" y="4075703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526097" y="2691129"/>
            <a:ext cx="931385" cy="295751"/>
          </a:xfrm>
          <a:prstGeom prst="roundRect">
            <a:avLst>
              <a:gd name="adj" fmla="val 119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2512208" y="2243974"/>
            <a:ext cx="959164" cy="295751"/>
          </a:xfrm>
          <a:prstGeom prst="roundRect">
            <a:avLst>
              <a:gd name="adj" fmla="val 119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538700" y="3142807"/>
            <a:ext cx="931385" cy="295751"/>
          </a:xfrm>
          <a:prstGeom prst="roundRect">
            <a:avLst>
              <a:gd name="adj" fmla="val 119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538700" y="3594485"/>
            <a:ext cx="931385" cy="295751"/>
          </a:xfrm>
          <a:prstGeom prst="roundRect">
            <a:avLst>
              <a:gd name="adj" fmla="val 119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538699" y="4046162"/>
            <a:ext cx="931385" cy="295751"/>
          </a:xfrm>
          <a:prstGeom prst="roundRect">
            <a:avLst>
              <a:gd name="adj" fmla="val 1197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895614" y="4044217"/>
            <a:ext cx="2861310" cy="297697"/>
            <a:chOff x="2671418" y="3587017"/>
            <a:chExt cx="2861310" cy="297697"/>
          </a:xfrm>
        </p:grpSpPr>
        <p:sp>
          <p:nvSpPr>
            <p:cNvPr id="19" name="Auf der gleichen Seite des Rechtecks liegende Ecken abrunden 18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20" name="Auf der gleichen Seite des Rechtecks liegende Ecken abrunden 19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3636840" y="3588750"/>
              <a:ext cx="931385" cy="29575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96073" y="3594485"/>
            <a:ext cx="2861310" cy="297697"/>
            <a:chOff x="2671418" y="3587017"/>
            <a:chExt cx="2861310" cy="297697"/>
          </a:xfrm>
          <a:solidFill>
            <a:schemeClr val="accent5"/>
          </a:solidFill>
        </p:grpSpPr>
        <p:sp>
          <p:nvSpPr>
            <p:cNvPr id="24" name="Auf der gleichen Seite des Rechtecks liegende Ecken abrunden 23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25" name="Auf der gleichen Seite des Rechtecks liegende Ecken abrunden 24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3636840" y="3588750"/>
              <a:ext cx="931385" cy="295751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895614" y="3142807"/>
            <a:ext cx="2861310" cy="297697"/>
            <a:chOff x="2671418" y="3587017"/>
            <a:chExt cx="2861310" cy="297697"/>
          </a:xfrm>
          <a:solidFill>
            <a:schemeClr val="accent4"/>
          </a:solidFill>
        </p:grpSpPr>
        <p:sp>
          <p:nvSpPr>
            <p:cNvPr id="28" name="Auf der gleichen Seite des Rechtecks liegende Ecken abrunden 27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29" name="Auf der gleichen Seite des Rechtecks liegende Ecken abrunden 28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636840" y="3588750"/>
              <a:ext cx="931385" cy="295751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895614" y="2691129"/>
            <a:ext cx="2861310" cy="297697"/>
            <a:chOff x="2671418" y="3587017"/>
            <a:chExt cx="2861310" cy="297697"/>
          </a:xfrm>
          <a:solidFill>
            <a:schemeClr val="accent3"/>
          </a:solidFill>
        </p:grpSpPr>
        <p:sp>
          <p:nvSpPr>
            <p:cNvPr id="32" name="Auf der gleichen Seite des Rechtecks liegende Ecken abrunden 31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33" name="Auf der gleichen Seite des Rechtecks liegende Ecken abrunden 32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636840" y="3588750"/>
              <a:ext cx="931385" cy="295751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3896073" y="2237505"/>
            <a:ext cx="2861310" cy="297697"/>
            <a:chOff x="2671418" y="3587017"/>
            <a:chExt cx="2861310" cy="297697"/>
          </a:xfrm>
          <a:solidFill>
            <a:schemeClr val="accent1"/>
          </a:solidFill>
        </p:grpSpPr>
        <p:sp>
          <p:nvSpPr>
            <p:cNvPr id="36" name="Auf der gleichen Seite des Rechtecks liegende Ecken abrunden 35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37" name="Auf der gleichen Seite des Rechtecks liegende Ecken abrunden 36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636840" y="3588750"/>
              <a:ext cx="931385" cy="295751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9" name="Abgerundetes Rechteck 38"/>
          <p:cNvSpPr/>
          <p:nvPr/>
        </p:nvSpPr>
        <p:spPr>
          <a:xfrm>
            <a:off x="861529" y="1839141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2512208" y="1809920"/>
            <a:ext cx="959164" cy="295751"/>
          </a:xfrm>
          <a:prstGeom prst="roundRect">
            <a:avLst>
              <a:gd name="adj" fmla="val 11975"/>
            </a:avLst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chemeClr val="accent1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3895614" y="1808461"/>
            <a:ext cx="2861310" cy="296724"/>
            <a:chOff x="2670959" y="3583035"/>
            <a:chExt cx="2861310" cy="296724"/>
          </a:xfrm>
          <a:solidFill>
            <a:schemeClr val="bg1"/>
          </a:solidFill>
        </p:grpSpPr>
        <p:sp>
          <p:nvSpPr>
            <p:cNvPr id="43" name="Auf der gleichen Seite des Rechtecks liegende Ecken abrunden 42"/>
            <p:cNvSpPr>
              <a:spLocks/>
            </p:cNvSpPr>
            <p:nvPr/>
          </p:nvSpPr>
          <p:spPr>
            <a:xfrm rot="16200000">
              <a:off x="2998548" y="3255448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44" name="Auf der gleichen Seite des Rechtecks liegende Ecken abrunden 43"/>
            <p:cNvSpPr>
              <a:spLocks/>
            </p:cNvSpPr>
            <p:nvPr/>
          </p:nvSpPr>
          <p:spPr>
            <a:xfrm rot="5400000">
              <a:off x="4908877" y="3256365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3645677" y="3592442"/>
              <a:ext cx="913712" cy="27790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600" rIns="114300" bIns="5760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3896073" y="4493948"/>
            <a:ext cx="2861310" cy="297697"/>
            <a:chOff x="2671418" y="3587017"/>
            <a:chExt cx="2861310" cy="29769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7" name="Auf der gleichen Seite des Rechtecks liegende Ecken abrunden 46"/>
            <p:cNvSpPr>
              <a:spLocks/>
            </p:cNvSpPr>
            <p:nvPr/>
          </p:nvSpPr>
          <p:spPr>
            <a:xfrm rot="16200000">
              <a:off x="2999007" y="3260403"/>
              <a:ext cx="296722" cy="951899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57600" tIns="115200" rIns="57600" bIns="1152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48" name="Auf der gleichen Seite des Rechtecks liegende Ecken abrunden 47"/>
            <p:cNvSpPr>
              <a:spLocks/>
            </p:cNvSpPr>
            <p:nvPr/>
          </p:nvSpPr>
          <p:spPr>
            <a:xfrm rot="5400000">
              <a:off x="4909336" y="3260347"/>
              <a:ext cx="296722" cy="950062"/>
            </a:xfrm>
            <a:prstGeom prst="round2SameRect">
              <a:avLst>
                <a:gd name="adj1" fmla="val 1101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7600" tIns="114300" rIns="57600" bIns="1143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 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645677" y="3587017"/>
              <a:ext cx="913712" cy="27699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114300" tIns="57150" rIns="114300" bIns="57150" rtlCol="0" anchor="ctr" anchorCtr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Text Button</a:t>
              </a:r>
              <a:endParaRPr lang="en-US" sz="1050" dirty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50" name="Abgerundetes Rechteck 49"/>
          <p:cNvSpPr/>
          <p:nvPr/>
        </p:nvSpPr>
        <p:spPr>
          <a:xfrm>
            <a:off x="2538699" y="4485058"/>
            <a:ext cx="931385" cy="295751"/>
          </a:xfrm>
          <a:prstGeom prst="roundRect">
            <a:avLst>
              <a:gd name="adj" fmla="val 11975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14300" tIns="57150" rIns="114300" bIns="57150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Text Button</a:t>
            </a:r>
            <a:endParaRPr lang="en-US" sz="1050" dirty="0">
              <a:solidFill>
                <a:schemeClr val="tx2">
                  <a:lumMod val="50000"/>
                  <a:lumOff val="50000"/>
                </a:schemeClr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861529" y="456207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US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8" name="Gruppieren 67"/>
          <p:cNvGrpSpPr/>
          <p:nvPr/>
        </p:nvGrpSpPr>
        <p:grpSpPr>
          <a:xfrm>
            <a:off x="1256072" y="1837340"/>
            <a:ext cx="733237" cy="230401"/>
            <a:chOff x="1256072" y="1837340"/>
            <a:chExt cx="733237" cy="230401"/>
          </a:xfrm>
        </p:grpSpPr>
        <p:sp>
          <p:nvSpPr>
            <p:cNvPr id="60" name="Auf der gleichen Seite des Rechtecks liegende Ecken abrunden 59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1" name="Auf der gleichen Seite des Rechtecks liegende Ecken abrunden 60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1256071" y="2266960"/>
            <a:ext cx="733237" cy="230401"/>
            <a:chOff x="1256072" y="1837340"/>
            <a:chExt cx="733237" cy="230401"/>
          </a:xfrm>
          <a:solidFill>
            <a:schemeClr val="accent1"/>
          </a:solidFill>
        </p:grpSpPr>
        <p:sp>
          <p:nvSpPr>
            <p:cNvPr id="70" name="Auf der gleichen Seite des Rechtecks liegende Ecken abrunden 69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1" name="Auf der gleichen Seite des Rechtecks liegende Ecken abrunden 70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1256070" y="2730479"/>
            <a:ext cx="733237" cy="230401"/>
            <a:chOff x="1256072" y="1837340"/>
            <a:chExt cx="733237" cy="230401"/>
          </a:xfrm>
          <a:solidFill>
            <a:schemeClr val="accent3"/>
          </a:solidFill>
        </p:grpSpPr>
        <p:sp>
          <p:nvSpPr>
            <p:cNvPr id="74" name="Auf der gleichen Seite des Rechtecks liegende Ecken abrunden 73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5" name="Auf der gleichen Seite des Rechtecks liegende Ecken abrunden 74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256067" y="3182926"/>
            <a:ext cx="733237" cy="230401"/>
            <a:chOff x="1256072" y="1837340"/>
            <a:chExt cx="733237" cy="230401"/>
          </a:xfrm>
          <a:solidFill>
            <a:schemeClr val="accent4"/>
          </a:solidFill>
        </p:grpSpPr>
        <p:sp>
          <p:nvSpPr>
            <p:cNvPr id="78" name="Auf der gleichen Seite des Rechtecks liegende Ecken abrunden 77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9" name="Auf der gleichen Seite des Rechtecks liegende Ecken abrunden 78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261175" y="3623232"/>
            <a:ext cx="733237" cy="230401"/>
            <a:chOff x="1256072" y="1837340"/>
            <a:chExt cx="733237" cy="230401"/>
          </a:xfrm>
          <a:solidFill>
            <a:schemeClr val="accent5"/>
          </a:solidFill>
        </p:grpSpPr>
        <p:sp>
          <p:nvSpPr>
            <p:cNvPr id="82" name="Auf der gleichen Seite des Rechtecks liegende Ecken abrunden 81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3" name="Auf der gleichen Seite des Rechtecks liegende Ecken abrunden 82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1256067" y="4073902"/>
            <a:ext cx="733237" cy="230401"/>
            <a:chOff x="1256072" y="1837340"/>
            <a:chExt cx="733237" cy="230401"/>
          </a:xfrm>
          <a:solidFill>
            <a:schemeClr val="accent6"/>
          </a:solidFill>
        </p:grpSpPr>
        <p:sp>
          <p:nvSpPr>
            <p:cNvPr id="86" name="Auf der gleichen Seite des Rechtecks liegende Ecken abrunden 85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7" name="Auf der gleichen Seite des Rechtecks liegende Ecken abrunden 86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1256066" y="4540546"/>
            <a:ext cx="733237" cy="230401"/>
            <a:chOff x="1256072" y="1837340"/>
            <a:chExt cx="733237" cy="230401"/>
          </a:xfrm>
          <a:solidFill>
            <a:schemeClr val="bg2">
              <a:lumMod val="75000"/>
            </a:schemeClr>
          </a:solidFill>
        </p:grpSpPr>
        <p:sp>
          <p:nvSpPr>
            <p:cNvPr id="90" name="Auf der gleichen Seite des Rechtecks liegende Ecken abrunden 89"/>
            <p:cNvSpPr/>
            <p:nvPr/>
          </p:nvSpPr>
          <p:spPr>
            <a:xfrm rot="16200000">
              <a:off x="1255172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91" name="Auf der gleichen Seite des Rechtecks liegende Ecken abrunden 90"/>
            <p:cNvSpPr/>
            <p:nvPr/>
          </p:nvSpPr>
          <p:spPr>
            <a:xfrm rot="5400000">
              <a:off x="1759809" y="1838241"/>
              <a:ext cx="230400" cy="228600"/>
            </a:xfrm>
            <a:prstGeom prst="round2Same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1507490" y="1837340"/>
              <a:ext cx="230401" cy="2304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5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1783399"/>
            <a:ext cx="1275383" cy="254675"/>
          </a:xfrm>
          <a:prstGeom prst="roundRect">
            <a:avLst>
              <a:gd name="adj" fmla="val 119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57150" tIns="38100" rIns="57150" bIns="38100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rPr>
              <a:t>Non-removable Tag</a:t>
            </a:r>
            <a:endParaRPr lang="en-US" sz="1050" dirty="0">
              <a:solidFill>
                <a:srgbClr val="FFFFFF"/>
              </a:solidFill>
              <a:latin typeface="Source Sans Pro Semibold" panose="020B0603030403020204" pitchFamily="34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09600" y="2243912"/>
            <a:ext cx="1199322" cy="254675"/>
            <a:chOff x="609600" y="2243912"/>
            <a:chExt cx="1199322" cy="254675"/>
          </a:xfrm>
        </p:grpSpPr>
        <p:sp>
          <p:nvSpPr>
            <p:cNvPr id="93" name="Abgerundetes Rechteck 92"/>
            <p:cNvSpPr/>
            <p:nvPr/>
          </p:nvSpPr>
          <p:spPr>
            <a:xfrm>
              <a:off x="609600" y="2243912"/>
              <a:ext cx="1197694" cy="254675"/>
            </a:xfrm>
            <a:prstGeom prst="roundRect">
              <a:avLst>
                <a:gd name="adj" fmla="val 119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57150" tIns="38100" rIns="228600" bIns="38100" rtlCol="0" anchor="ctr" anchorCtr="0">
              <a:spAutoFit/>
            </a:bodyPr>
            <a:lstStyle/>
            <a:p>
              <a:r>
                <a:rPr lang="en-US" sz="1050" dirty="0" smtClean="0">
                  <a:solidFill>
                    <a:srgbClr val="FFFFFF"/>
                  </a:solidFill>
                  <a:latin typeface="Source Sans Pro Semibold" panose="020B0603030403020204" pitchFamily="34" charset="0"/>
                  <a:ea typeface="Source Sans Pro Light" charset="0"/>
                  <a:cs typeface="Source Sans Pro Light" charset="0"/>
                </a:rPr>
                <a:t>Removable Tag</a:t>
              </a:r>
              <a:endParaRPr lang="en-US" sz="1050" dirty="0">
                <a:solidFill>
                  <a:srgbClr val="FFFFFF"/>
                </a:solidFill>
                <a:latin typeface="Source Sans Pro Semibold" panose="020B0603030403020204" pitchFamily="34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56522" y="2289853"/>
              <a:ext cx="152400" cy="16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spect="1"/>
            </p:cNvSpPr>
            <p:nvPr/>
          </p:nvSpPr>
          <p:spPr bwMode="auto">
            <a:xfrm>
              <a:off x="1649734" y="2323623"/>
              <a:ext cx="95250" cy="95250"/>
            </a:xfrm>
            <a:custGeom>
              <a:avLst/>
              <a:gdLst>
                <a:gd name="T0" fmla="*/ 39 w 40"/>
                <a:gd name="T1" fmla="*/ 32 h 40"/>
                <a:gd name="T2" fmla="*/ 32 w 40"/>
                <a:gd name="T3" fmla="*/ 39 h 40"/>
                <a:gd name="T4" fmla="*/ 31 w 40"/>
                <a:gd name="T5" fmla="*/ 39 h 40"/>
                <a:gd name="T6" fmla="*/ 20 w 40"/>
                <a:gd name="T7" fmla="*/ 29 h 40"/>
                <a:gd name="T8" fmla="*/ 9 w 40"/>
                <a:gd name="T9" fmla="*/ 39 h 40"/>
                <a:gd name="T10" fmla="*/ 8 w 40"/>
                <a:gd name="T11" fmla="*/ 39 h 40"/>
                <a:gd name="T12" fmla="*/ 1 w 40"/>
                <a:gd name="T13" fmla="*/ 32 h 40"/>
                <a:gd name="T14" fmla="*/ 1 w 40"/>
                <a:gd name="T15" fmla="*/ 31 h 40"/>
                <a:gd name="T16" fmla="*/ 11 w 40"/>
                <a:gd name="T17" fmla="*/ 20 h 40"/>
                <a:gd name="T18" fmla="*/ 1 w 40"/>
                <a:gd name="T19" fmla="*/ 9 h 40"/>
                <a:gd name="T20" fmla="*/ 1 w 40"/>
                <a:gd name="T21" fmla="*/ 8 h 40"/>
                <a:gd name="T22" fmla="*/ 8 w 40"/>
                <a:gd name="T23" fmla="*/ 1 h 40"/>
                <a:gd name="T24" fmla="*/ 9 w 40"/>
                <a:gd name="T25" fmla="*/ 1 h 40"/>
                <a:gd name="T26" fmla="*/ 20 w 40"/>
                <a:gd name="T27" fmla="*/ 11 h 40"/>
                <a:gd name="T28" fmla="*/ 31 w 40"/>
                <a:gd name="T29" fmla="*/ 1 h 40"/>
                <a:gd name="T30" fmla="*/ 32 w 40"/>
                <a:gd name="T31" fmla="*/ 1 h 40"/>
                <a:gd name="T32" fmla="*/ 39 w 40"/>
                <a:gd name="T33" fmla="*/ 8 h 40"/>
                <a:gd name="T34" fmla="*/ 39 w 40"/>
                <a:gd name="T35" fmla="*/ 9 h 40"/>
                <a:gd name="T36" fmla="*/ 29 w 40"/>
                <a:gd name="T37" fmla="*/ 20 h 40"/>
                <a:gd name="T38" fmla="*/ 39 w 40"/>
                <a:gd name="T39" fmla="*/ 31 h 40"/>
                <a:gd name="T40" fmla="*/ 39 w 40"/>
                <a:gd name="T41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39" y="32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0"/>
                    <a:pt x="31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8" y="40"/>
                    <a:pt x="8" y="3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1" y="3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2" y="0"/>
                    <a:pt x="32" y="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2"/>
                    <a:pt x="39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lletpoints">
  <a:themeElements>
    <a:clrScheme name="Elements UI">
      <a:dk1>
        <a:srgbClr val="004062"/>
      </a:dk1>
      <a:lt1>
        <a:srgbClr val="FFFFFF"/>
      </a:lt1>
      <a:dk2>
        <a:srgbClr val="191919"/>
      </a:dk2>
      <a:lt2>
        <a:srgbClr val="F7F7F7"/>
      </a:lt2>
      <a:accent1>
        <a:srgbClr val="0080C5"/>
      </a:accent1>
      <a:accent2>
        <a:srgbClr val="28BDD6"/>
      </a:accent2>
      <a:accent3>
        <a:srgbClr val="FCB900"/>
      </a:accent3>
      <a:accent4>
        <a:srgbClr val="ADC902"/>
      </a:accent4>
      <a:accent5>
        <a:srgbClr val="F75C03"/>
      </a:accent5>
      <a:accent6>
        <a:srgbClr val="D00000"/>
      </a:accent6>
      <a:hlink>
        <a:srgbClr val="0080C5"/>
      </a:hlink>
      <a:folHlink>
        <a:srgbClr val="0080C5"/>
      </a:folHlink>
    </a:clrScheme>
    <a:fontScheme name="CONTACT Source Sans Pro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accent1"/>
          </a:solidFill>
        </a:ln>
      </a:spPr>
      <a:bodyPr rot="0" spcFirstLastPara="0" vertOverflow="overflow" horzOverflow="overflow" vert="horz" wrap="none" lIns="114300" tIns="57150" rIns="114300" bIns="5715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050" dirty="0" smtClean="0">
            <a:solidFill>
              <a:srgbClr val="FFFFFF"/>
            </a:solidFill>
            <a:latin typeface="Source Sans Pro Semibold" panose="020B0603030403020204" pitchFamily="34" charset="0"/>
            <a:ea typeface="Source Sans Pro Light" charset="0"/>
            <a:cs typeface="Source Sans Pro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707E87"/>
    </a:custClr>
    <a:custClr name="Custom Color 2">
      <a:srgbClr val="A9B2B7"/>
    </a:custClr>
    <a:custClr name="Custom Color 3">
      <a:srgbClr val="D4D8DB"/>
    </a:custClr>
    <a:custClr name="Custom Color 4">
      <a:srgbClr val="F18E00"/>
    </a:custClr>
    <a:custClr name="Custom Color 5">
      <a:srgbClr val="CE578D"/>
    </a:custClr>
    <a:custClr name="Custom Color 6">
      <a:srgbClr val="E39FBE"/>
    </a:custClr>
    <a:custClr name="Custom Color 7">
      <a:srgbClr val="48BAC2"/>
    </a:custClr>
    <a:custClr name="Custom Color 8">
      <a:srgbClr val="B8E1E1"/>
    </a:custClr>
  </a:custClrLst>
  <a:extLst>
    <a:ext uri="{05A4C25C-085E-4340-85A3-A5531E510DB2}">
      <thm15:themeFamily xmlns:thm15="http://schemas.microsoft.com/office/thememl/2012/main" name="contact-PPTmaster-170530" id="{4A0A6843-98DB-AA4F-801E-4D0CED847F76}" vid="{261BFF3F-6D94-5F44-A19B-2E805E9E269A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Elements UI">
      <a:dk1>
        <a:srgbClr val="003254"/>
      </a:dk1>
      <a:lt1>
        <a:srgbClr val="FFFFFF"/>
      </a:lt1>
      <a:dk2>
        <a:srgbClr val="565656"/>
      </a:dk2>
      <a:lt2>
        <a:srgbClr val="EBEBEB"/>
      </a:lt2>
      <a:accent1>
        <a:srgbClr val="0080C5"/>
      </a:accent1>
      <a:accent2>
        <a:srgbClr val="ADC902"/>
      </a:accent2>
      <a:accent3>
        <a:srgbClr val="FCB900"/>
      </a:accent3>
      <a:accent4>
        <a:srgbClr val="F75C03"/>
      </a:accent4>
      <a:accent5>
        <a:srgbClr val="D00000"/>
      </a:accent5>
      <a:accent6>
        <a:srgbClr val="F29100"/>
      </a:accent6>
      <a:hlink>
        <a:srgbClr val="0080C5"/>
      </a:hlink>
      <a:folHlink>
        <a:srgbClr val="0080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OW 2017 Powerpoint Template</Template>
  <TotalTime>0</TotalTime>
  <Words>206</Words>
  <Application>Microsoft Office PowerPoint</Application>
  <PresentationFormat>Breitbild</PresentationFormat>
  <Paragraphs>100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Bulletpoints</vt:lpstr>
      <vt:lpstr>1_Benutzerdefiniertes Design</vt:lpstr>
      <vt:lpstr>Benutzerdefiniertes Design</vt:lpstr>
      <vt:lpstr>PowerPoint-Präsentation</vt:lpstr>
      <vt:lpstr>Introduction</vt:lpstr>
      <vt:lpstr>PowerPoint-Präsentation</vt:lpstr>
      <vt:lpstr>Logos</vt:lpstr>
      <vt:lpstr>Colors: Product</vt:lpstr>
      <vt:lpstr>Colors: Elements UI</vt:lpstr>
      <vt:lpstr>PowerPoint-Präsentation</vt:lpstr>
      <vt:lpstr>Buttons</vt:lpstr>
      <vt:lpstr>Tags</vt:lpstr>
      <vt:lpstr>Form Controls</vt:lpstr>
      <vt:lpstr>Thumbails</vt:lpstr>
      <vt:lpstr>Notifications</vt:lpstr>
      <vt:lpstr>Table</vt:lpstr>
      <vt:lpstr>Content Block</vt:lpstr>
      <vt:lpstr>Modal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Szota</dc:creator>
  <cp:lastModifiedBy>Sven Szota</cp:lastModifiedBy>
  <cp:revision>97</cp:revision>
  <dcterms:created xsi:type="dcterms:W3CDTF">2018-03-14T10:43:32Z</dcterms:created>
  <dcterms:modified xsi:type="dcterms:W3CDTF">2018-04-16T14:57:23Z</dcterms:modified>
</cp:coreProperties>
</file>