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0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26.08.2014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26.08.2014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26.08.2014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26.08.2014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26.08.2014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26.08.2014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26.08.2014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26.08.2014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26.08.2014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26.08.2014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26.08.2014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73A8-9F7E-4D03-8219-37CFF629386F}" type="datetimeFigureOut">
              <a:rPr lang="de-DE" smtClean="0"/>
              <a:pPr/>
              <a:t>26.08.2014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SomeTitle</dc:title>
  <dc:subject>SomeSubject</dc:subject>
  <dc:creator>Klaus Büssing</dc:creator>
  <cp:keywords>SomeKeywords</cp:keywords>
  <dc:description>SomeComment</dc:description>
  <cp:lastModifiedBy>Klaus Büssing</cp:lastModifiedBy>
  <cp:revision>5</cp:revision>
  <dcterms:created xsi:type="dcterms:W3CDTF">2008-11-07T08:31:56Z</dcterms:created>
  <dcterms:modified xsi:type="dcterms:W3CDTF">2014-08-26T10:14:53Z</dcterms:modified>
  <cp:category>SomeCategory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SomeSource</vt:lpwstr>
  </property>
</Properties>
</file>