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de-DE" dirty="0" err="1"/>
              <a:t>not_updated_yet</a:t>
            </a:r>
            <a:endParaRPr lang="de-DE" dirty="0"/>
          </a:p>
        </p:txBody>
      </p:sp>
      <p:sp>
        <p:nvSpPr>
          <p:cNvPr id="4" name="Textfeld 3"/>
          <p:cNvSpPr txBox="1"/>
          <p:nvPr>
            <p:custDataLst>
              <p:tags r:id="rId2"/>
            </p:custDataLst>
          </p:nvPr>
        </p:nvSpPr>
        <p:spPr>
          <a:xfrm>
            <a:off x="683568" y="2348880"/>
            <a:ext cx="779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latin typeface="+mj-lt"/>
              </a:rPr>
              <a:t>not_updated_yet</a:t>
            </a:r>
            <a:endParaRPr lang="de-DE" sz="4400" dirty="0" smtClean="0">
              <a:latin typeface="+mj-lt"/>
            </a:endParaRPr>
          </a:p>
        </p:txBody>
      </p:sp>
      <p:sp>
        <p:nvSpPr>
          <p:cNvPr id="5" name="Textfeld 4"/>
          <p:cNvSpPr txBox="1"/>
          <p:nvPr>
            <p:custDataLst>
              <p:tags r:id="rId3"/>
            </p:custDataLst>
          </p:nvPr>
        </p:nvSpPr>
        <p:spPr>
          <a:xfrm>
            <a:off x="683568" y="3638720"/>
            <a:ext cx="779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latin typeface="+mj-lt"/>
              </a:rPr>
              <a:t>not_updated_yet</a:t>
            </a:r>
            <a:endParaRPr lang="de-DE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B_DOCVAR" val="cdb.rw.this.keywords.1.str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B_DOCVAR" val="cdb.rws.this.z_bemerkung.1.str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B_DOCVAR" val="cdb.rws.document2cdb_person_lock.personalnummer.1.string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not_updated_yet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SomeTitle</dc:title>
  <dc:subject>SomeSubject</dc:subject>
  <dc:creator>Klaus Büssing</dc:creator>
  <cp:keywords>SomeKeywords</cp:keywords>
  <dc:description>SomeComment</dc:description>
  <cp:lastModifiedBy>Klaus Büssing</cp:lastModifiedBy>
  <cp:revision>8</cp:revision>
  <dcterms:created xsi:type="dcterms:W3CDTF">2008-11-07T08:31:56Z</dcterms:created>
  <dcterms:modified xsi:type="dcterms:W3CDTF">2017-12-08T09:21:23Z</dcterms:modified>
  <cp:category>SomeCategory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SomeSource</vt:lpwstr>
  </property>
</Properties>
</file>