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0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08.12.2017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08.12.2017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08.12.2017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08.12.2017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08.12.2017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08.12.2017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08.12.2017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08.12.2017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08.12.2017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08.12.2017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73A8-9F7E-4D03-8219-37CFF629386F}" type="datetimeFigureOut">
              <a:rPr lang="de-DE" smtClean="0"/>
              <a:pPr/>
              <a:t>08.12.2017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73A8-9F7E-4D03-8219-37CFF629386F}" type="datetimeFigureOut">
              <a:rPr lang="de-DE" smtClean="0"/>
              <a:pPr/>
              <a:t>08.12.2017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6739-3D68-4CDF-A9C0-32438D8816E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/>
              <a:t>m</a:t>
            </a:r>
            <a:r>
              <a:rPr lang="de-DE" smtClean="0"/>
              <a:t>y_keyword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B_DOCVAR" val="cdb.w.this.keywords.1.string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Larissa-Design</vt:lpstr>
      <vt:lpstr>my_keyword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SomeTitle</dc:title>
  <dc:subject>SomeSubject</dc:subject>
  <dc:creator>Klaus Büssing</dc:creator>
  <cp:keywords>SomeKeywords</cp:keywords>
  <dc:description>SomeComment</dc:description>
  <cp:lastModifiedBy>Klaus Büssing</cp:lastModifiedBy>
  <cp:revision>8</cp:revision>
  <dcterms:created xsi:type="dcterms:W3CDTF">2008-11-07T08:31:56Z</dcterms:created>
  <dcterms:modified xsi:type="dcterms:W3CDTF">2017-12-08T09:38:35Z</dcterms:modified>
  <cp:category>SomeCategory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SomeSource</vt:lpwstr>
  </property>
</Properties>
</file>