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60" r:id="rId5"/>
    <p:sldId id="263" r:id="rId6"/>
    <p:sldId id="265" r:id="rId7"/>
    <p:sldId id="272" r:id="rId8"/>
    <p:sldId id="273" r:id="rId9"/>
    <p:sldId id="274" r:id="rId10"/>
    <p:sldId id="275" r:id="rId11"/>
    <p:sldId id="277" r:id="rId12"/>
    <p:sldId id="279" r:id="rId13"/>
    <p:sldId id="280" r:id="rId14"/>
    <p:sldId id="281" r:id="rId15"/>
    <p:sldId id="283" r:id="rId16"/>
    <p:sldId id="284" r:id="rId17"/>
    <p:sldId id="286" r:id="rId18"/>
    <p:sldId id="288" r:id="rId19"/>
    <p:sldId id="290" r:id="rId20"/>
    <p:sldId id="291" r:id="rId21"/>
    <p:sldId id="293" r:id="rId22"/>
    <p:sldId id="294" r:id="rId23"/>
    <p:sldId id="295" r:id="rId24"/>
    <p:sldId id="296" r:id="rId25"/>
    <p:sldId id="297" r:id="rId26"/>
    <p:sldId id="305" r:id="rId27"/>
    <p:sldId id="307" r:id="rId28"/>
    <p:sldId id="31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varScale="1">
        <p:scale>
          <a:sx n="86" d="100"/>
          <a:sy n="86" d="100"/>
        </p:scale>
        <p:origin x="408"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ham mishra" userId="4ff0890f8f92339b" providerId="LiveId" clId="{BD367F58-C0E1-49D9-BD32-3399D8298EA5}"/>
    <pc:docChg chg="custSel delSld modSld">
      <pc:chgData name="subham mishra" userId="4ff0890f8f92339b" providerId="LiveId" clId="{BD367F58-C0E1-49D9-BD32-3399D8298EA5}" dt="2021-05-06T14:05:17.763" v="3948" actId="1076"/>
      <pc:docMkLst>
        <pc:docMk/>
      </pc:docMkLst>
      <pc:sldChg chg="delSp modSp mod">
        <pc:chgData name="subham mishra" userId="4ff0890f8f92339b" providerId="LiveId" clId="{BD367F58-C0E1-49D9-BD32-3399D8298EA5}" dt="2021-05-06T10:24:51.228" v="59" actId="21"/>
        <pc:sldMkLst>
          <pc:docMk/>
          <pc:sldMk cId="1501357729" sldId="256"/>
        </pc:sldMkLst>
        <pc:spChg chg="mod">
          <ac:chgData name="subham mishra" userId="4ff0890f8f92339b" providerId="LiveId" clId="{BD367F58-C0E1-49D9-BD32-3399D8298EA5}" dt="2021-05-06T10:18:59.189" v="4" actId="27636"/>
          <ac:spMkLst>
            <pc:docMk/>
            <pc:sldMk cId="1501357729" sldId="256"/>
            <ac:spMk id="2" creationId="{8B4D9643-AB3E-4C4A-B55F-019519C41745}"/>
          </ac:spMkLst>
        </pc:spChg>
        <pc:spChg chg="del mod">
          <ac:chgData name="subham mishra" userId="4ff0890f8f92339b" providerId="LiveId" clId="{BD367F58-C0E1-49D9-BD32-3399D8298EA5}" dt="2021-05-06T10:24:51.228" v="59" actId="21"/>
          <ac:spMkLst>
            <pc:docMk/>
            <pc:sldMk cId="1501357729" sldId="256"/>
            <ac:spMk id="3" creationId="{62F8B094-EB50-4EC2-8EEE-19A42F6A5EB3}"/>
          </ac:spMkLst>
        </pc:spChg>
      </pc:sldChg>
      <pc:sldChg chg="modSp mod">
        <pc:chgData name="subham mishra" userId="4ff0890f8f92339b" providerId="LiveId" clId="{BD367F58-C0E1-49D9-BD32-3399D8298EA5}" dt="2021-05-06T10:19:54.692" v="58" actId="20577"/>
        <pc:sldMkLst>
          <pc:docMk/>
          <pc:sldMk cId="3003136468" sldId="257"/>
        </pc:sldMkLst>
        <pc:spChg chg="mod">
          <ac:chgData name="subham mishra" userId="4ff0890f8f92339b" providerId="LiveId" clId="{BD367F58-C0E1-49D9-BD32-3399D8298EA5}" dt="2021-05-06T10:19:54.692" v="58" actId="20577"/>
          <ac:spMkLst>
            <pc:docMk/>
            <pc:sldMk cId="3003136468" sldId="257"/>
            <ac:spMk id="2" creationId="{E7FFF392-2622-466C-9894-A86F2C80BD23}"/>
          </ac:spMkLst>
        </pc:spChg>
        <pc:picChg chg="mod">
          <ac:chgData name="subham mishra" userId="4ff0890f8f92339b" providerId="LiveId" clId="{BD367F58-C0E1-49D9-BD32-3399D8298EA5}" dt="2021-05-06T10:19:27.111" v="8" actId="1076"/>
          <ac:picMkLst>
            <pc:docMk/>
            <pc:sldMk cId="3003136468" sldId="257"/>
            <ac:picMk id="5" creationId="{8518BB25-20E2-4554-A5E2-DA5D048639B8}"/>
          </ac:picMkLst>
        </pc:picChg>
      </pc:sldChg>
      <pc:sldChg chg="modSp mod">
        <pc:chgData name="subham mishra" userId="4ff0890f8f92339b" providerId="LiveId" clId="{BD367F58-C0E1-49D9-BD32-3399D8298EA5}" dt="2021-05-06T10:27:35.514" v="207" actId="20577"/>
        <pc:sldMkLst>
          <pc:docMk/>
          <pc:sldMk cId="822956905" sldId="258"/>
        </pc:sldMkLst>
        <pc:spChg chg="mod">
          <ac:chgData name="subham mishra" userId="4ff0890f8f92339b" providerId="LiveId" clId="{BD367F58-C0E1-49D9-BD32-3399D8298EA5}" dt="2021-05-06T10:27:35.514" v="207" actId="20577"/>
          <ac:spMkLst>
            <pc:docMk/>
            <pc:sldMk cId="822956905" sldId="258"/>
            <ac:spMk id="2" creationId="{CF974A91-9185-4AF8-A75E-037D61231092}"/>
          </ac:spMkLst>
        </pc:spChg>
        <pc:picChg chg="mod">
          <ac:chgData name="subham mishra" userId="4ff0890f8f92339b" providerId="LiveId" clId="{BD367F58-C0E1-49D9-BD32-3399D8298EA5}" dt="2021-05-06T10:25:28.871" v="65" actId="1076"/>
          <ac:picMkLst>
            <pc:docMk/>
            <pc:sldMk cId="822956905" sldId="258"/>
            <ac:picMk id="5" creationId="{46C80822-2091-4B25-B1AA-4200FFF7B836}"/>
          </ac:picMkLst>
        </pc:picChg>
      </pc:sldChg>
      <pc:sldChg chg="modSp mod">
        <pc:chgData name="subham mishra" userId="4ff0890f8f92339b" providerId="LiveId" clId="{BD367F58-C0E1-49D9-BD32-3399D8298EA5}" dt="2021-05-06T10:29:34.020" v="449" actId="20577"/>
        <pc:sldMkLst>
          <pc:docMk/>
          <pc:sldMk cId="42088743" sldId="259"/>
        </pc:sldMkLst>
        <pc:spChg chg="mod">
          <ac:chgData name="subham mishra" userId="4ff0890f8f92339b" providerId="LiveId" clId="{BD367F58-C0E1-49D9-BD32-3399D8298EA5}" dt="2021-05-06T10:29:34.020" v="449" actId="20577"/>
          <ac:spMkLst>
            <pc:docMk/>
            <pc:sldMk cId="42088743" sldId="259"/>
            <ac:spMk id="2" creationId="{F2304F4D-B14C-415A-BA70-E83E3723ECCE}"/>
          </ac:spMkLst>
        </pc:spChg>
        <pc:picChg chg="mod">
          <ac:chgData name="subham mishra" userId="4ff0890f8f92339b" providerId="LiveId" clId="{BD367F58-C0E1-49D9-BD32-3399D8298EA5}" dt="2021-05-06T10:27:46.738" v="208" actId="1076"/>
          <ac:picMkLst>
            <pc:docMk/>
            <pc:sldMk cId="42088743" sldId="259"/>
            <ac:picMk id="5" creationId="{0541E0A2-9831-4877-8A84-DAF2555430D9}"/>
          </ac:picMkLst>
        </pc:picChg>
      </pc:sldChg>
      <pc:sldChg chg="addSp modSp mod">
        <pc:chgData name="subham mishra" userId="4ff0890f8f92339b" providerId="LiveId" clId="{BD367F58-C0E1-49D9-BD32-3399D8298EA5}" dt="2021-05-06T10:32:50.136" v="678" actId="20577"/>
        <pc:sldMkLst>
          <pc:docMk/>
          <pc:sldMk cId="327601281" sldId="260"/>
        </pc:sldMkLst>
        <pc:spChg chg="mod">
          <ac:chgData name="subham mishra" userId="4ff0890f8f92339b" providerId="LiveId" clId="{BD367F58-C0E1-49D9-BD32-3399D8298EA5}" dt="2021-05-06T10:32:50.136" v="678" actId="20577"/>
          <ac:spMkLst>
            <pc:docMk/>
            <pc:sldMk cId="327601281" sldId="260"/>
            <ac:spMk id="2" creationId="{22D17345-0067-4670-9B5D-73F9DB17FC1E}"/>
          </ac:spMkLst>
        </pc:spChg>
        <pc:picChg chg="add mod">
          <ac:chgData name="subham mishra" userId="4ff0890f8f92339b" providerId="LiveId" clId="{BD367F58-C0E1-49D9-BD32-3399D8298EA5}" dt="2021-05-06T10:30:54.796" v="467" actId="14100"/>
          <ac:picMkLst>
            <pc:docMk/>
            <pc:sldMk cId="327601281" sldId="260"/>
            <ac:picMk id="4" creationId="{365E7453-59EB-4224-BCA6-B09D003CA6FF}"/>
          </ac:picMkLst>
        </pc:picChg>
        <pc:picChg chg="mod">
          <ac:chgData name="subham mishra" userId="4ff0890f8f92339b" providerId="LiveId" clId="{BD367F58-C0E1-49D9-BD32-3399D8298EA5}" dt="2021-05-06T10:30:59.263" v="468" actId="14100"/>
          <ac:picMkLst>
            <pc:docMk/>
            <pc:sldMk cId="327601281" sldId="260"/>
            <ac:picMk id="5" creationId="{C9FF0F20-1A0D-41E8-A298-89CA24A07062}"/>
          </ac:picMkLst>
        </pc:picChg>
        <pc:picChg chg="add mod">
          <ac:chgData name="subham mishra" userId="4ff0890f8f92339b" providerId="LiveId" clId="{BD367F58-C0E1-49D9-BD32-3399D8298EA5}" dt="2021-05-06T10:31:10.210" v="470" actId="14100"/>
          <ac:picMkLst>
            <pc:docMk/>
            <pc:sldMk cId="327601281" sldId="260"/>
            <ac:picMk id="6" creationId="{F9D99B28-A02F-4A1B-947C-0B880D3717C1}"/>
          </ac:picMkLst>
        </pc:picChg>
      </pc:sldChg>
      <pc:sldChg chg="addSp delSp modSp del mod">
        <pc:chgData name="subham mishra" userId="4ff0890f8f92339b" providerId="LiveId" clId="{BD367F58-C0E1-49D9-BD32-3399D8298EA5}" dt="2021-05-06T10:32:58.510" v="679" actId="47"/>
        <pc:sldMkLst>
          <pc:docMk/>
          <pc:sldMk cId="753763534" sldId="261"/>
        </pc:sldMkLst>
        <pc:spChg chg="add mod">
          <ac:chgData name="subham mishra" userId="4ff0890f8f92339b" providerId="LiveId" clId="{BD367F58-C0E1-49D9-BD32-3399D8298EA5}" dt="2021-05-06T10:30:05.853" v="455" actId="21"/>
          <ac:spMkLst>
            <pc:docMk/>
            <pc:sldMk cId="753763534" sldId="261"/>
            <ac:spMk id="4" creationId="{9C1C40CF-3E9B-4CB7-B5C6-514BEB0F2C02}"/>
          </ac:spMkLst>
        </pc:spChg>
        <pc:picChg chg="del">
          <ac:chgData name="subham mishra" userId="4ff0890f8f92339b" providerId="LiveId" clId="{BD367F58-C0E1-49D9-BD32-3399D8298EA5}" dt="2021-05-06T10:30:05.853" v="455" actId="21"/>
          <ac:picMkLst>
            <pc:docMk/>
            <pc:sldMk cId="753763534" sldId="261"/>
            <ac:picMk id="5" creationId="{0F9CAA66-C5D8-438C-9E7E-0A5BD4CE916A}"/>
          </ac:picMkLst>
        </pc:picChg>
      </pc:sldChg>
      <pc:sldChg chg="addSp delSp modSp del mod">
        <pc:chgData name="subham mishra" userId="4ff0890f8f92339b" providerId="LiveId" clId="{BD367F58-C0E1-49D9-BD32-3399D8298EA5}" dt="2021-05-06T10:32:59.831" v="680" actId="47"/>
        <pc:sldMkLst>
          <pc:docMk/>
          <pc:sldMk cId="3177761698" sldId="262"/>
        </pc:sldMkLst>
        <pc:spChg chg="add mod">
          <ac:chgData name="subham mishra" userId="4ff0890f8f92339b" providerId="LiveId" clId="{BD367F58-C0E1-49D9-BD32-3399D8298EA5}" dt="2021-05-06T10:30:14.069" v="457" actId="21"/>
          <ac:spMkLst>
            <pc:docMk/>
            <pc:sldMk cId="3177761698" sldId="262"/>
            <ac:spMk id="4" creationId="{F1FDEAA4-D7F1-45AF-A408-30BDF5AA7ED1}"/>
          </ac:spMkLst>
        </pc:spChg>
        <pc:picChg chg="del">
          <ac:chgData name="subham mishra" userId="4ff0890f8f92339b" providerId="LiveId" clId="{BD367F58-C0E1-49D9-BD32-3399D8298EA5}" dt="2021-05-06T10:30:14.069" v="457" actId="21"/>
          <ac:picMkLst>
            <pc:docMk/>
            <pc:sldMk cId="3177761698" sldId="262"/>
            <ac:picMk id="5" creationId="{D06D34CE-E01B-4013-9840-28503E3E293C}"/>
          </ac:picMkLst>
        </pc:picChg>
      </pc:sldChg>
      <pc:sldChg chg="addSp modSp mod">
        <pc:chgData name="subham mishra" userId="4ff0890f8f92339b" providerId="LiveId" clId="{BD367F58-C0E1-49D9-BD32-3399D8298EA5}" dt="2021-05-06T10:35:36.709" v="857" actId="20577"/>
        <pc:sldMkLst>
          <pc:docMk/>
          <pc:sldMk cId="2679117719" sldId="263"/>
        </pc:sldMkLst>
        <pc:spChg chg="mod">
          <ac:chgData name="subham mishra" userId="4ff0890f8f92339b" providerId="LiveId" clId="{BD367F58-C0E1-49D9-BD32-3399D8298EA5}" dt="2021-05-06T10:35:36.709" v="857" actId="20577"/>
          <ac:spMkLst>
            <pc:docMk/>
            <pc:sldMk cId="2679117719" sldId="263"/>
            <ac:spMk id="2" creationId="{45C8D9EB-68BD-494B-B56A-E97A42BF61E3}"/>
          </ac:spMkLst>
        </pc:spChg>
        <pc:picChg chg="add mod">
          <ac:chgData name="subham mishra" userId="4ff0890f8f92339b" providerId="LiveId" clId="{BD367F58-C0E1-49D9-BD32-3399D8298EA5}" dt="2021-05-06T10:34:01.293" v="693" actId="14100"/>
          <ac:picMkLst>
            <pc:docMk/>
            <pc:sldMk cId="2679117719" sldId="263"/>
            <ac:picMk id="4" creationId="{4596F420-271A-4742-AC30-5ED448BE59AF}"/>
          </ac:picMkLst>
        </pc:picChg>
        <pc:picChg chg="mod">
          <ac:chgData name="subham mishra" userId="4ff0890f8f92339b" providerId="LiveId" clId="{BD367F58-C0E1-49D9-BD32-3399D8298EA5}" dt="2021-05-06T10:33:56.497" v="692" actId="14100"/>
          <ac:picMkLst>
            <pc:docMk/>
            <pc:sldMk cId="2679117719" sldId="263"/>
            <ac:picMk id="5" creationId="{4273C360-539F-4326-8939-857CC9DFB4AD}"/>
          </ac:picMkLst>
        </pc:picChg>
      </pc:sldChg>
      <pc:sldChg chg="addSp delSp modSp del mod">
        <pc:chgData name="subham mishra" userId="4ff0890f8f92339b" providerId="LiveId" clId="{BD367F58-C0E1-49D9-BD32-3399D8298EA5}" dt="2021-05-06T10:35:41.850" v="858" actId="47"/>
        <pc:sldMkLst>
          <pc:docMk/>
          <pc:sldMk cId="2863131184" sldId="264"/>
        </pc:sldMkLst>
        <pc:spChg chg="add mod">
          <ac:chgData name="subham mishra" userId="4ff0890f8f92339b" providerId="LiveId" clId="{BD367F58-C0E1-49D9-BD32-3399D8298EA5}" dt="2021-05-06T10:33:16.290" v="685" actId="21"/>
          <ac:spMkLst>
            <pc:docMk/>
            <pc:sldMk cId="2863131184" sldId="264"/>
            <ac:spMk id="4" creationId="{98CF6DE6-ADF1-4C3F-AF06-D56AF45CE134}"/>
          </ac:spMkLst>
        </pc:spChg>
        <pc:picChg chg="del mod">
          <ac:chgData name="subham mishra" userId="4ff0890f8f92339b" providerId="LiveId" clId="{BD367F58-C0E1-49D9-BD32-3399D8298EA5}" dt="2021-05-06T10:33:16.290" v="685" actId="21"/>
          <ac:picMkLst>
            <pc:docMk/>
            <pc:sldMk cId="2863131184" sldId="264"/>
            <ac:picMk id="5" creationId="{C2E81668-081D-4BD5-A939-A879C57A3A90}"/>
          </ac:picMkLst>
        </pc:picChg>
      </pc:sldChg>
      <pc:sldChg chg="addSp modSp mod">
        <pc:chgData name="subham mishra" userId="4ff0890f8f92339b" providerId="LiveId" clId="{BD367F58-C0E1-49D9-BD32-3399D8298EA5}" dt="2021-05-06T10:39:47.389" v="1088" actId="20577"/>
        <pc:sldMkLst>
          <pc:docMk/>
          <pc:sldMk cId="2382972999" sldId="265"/>
        </pc:sldMkLst>
        <pc:spChg chg="mod">
          <ac:chgData name="subham mishra" userId="4ff0890f8f92339b" providerId="LiveId" clId="{BD367F58-C0E1-49D9-BD32-3399D8298EA5}" dt="2021-05-06T10:39:47.389" v="1088" actId="20577"/>
          <ac:spMkLst>
            <pc:docMk/>
            <pc:sldMk cId="2382972999" sldId="265"/>
            <ac:spMk id="2" creationId="{20252C15-ACEE-4430-94D4-D37F80693503}"/>
          </ac:spMkLst>
        </pc:spChg>
        <pc:picChg chg="add mod">
          <ac:chgData name="subham mishra" userId="4ff0890f8f92339b" providerId="LiveId" clId="{BD367F58-C0E1-49D9-BD32-3399D8298EA5}" dt="2021-05-06T10:39:35.150" v="1085" actId="14100"/>
          <ac:picMkLst>
            <pc:docMk/>
            <pc:sldMk cId="2382972999" sldId="265"/>
            <ac:picMk id="4" creationId="{6643455A-24BE-450F-BB2B-348D92FAE3C8}"/>
          </ac:picMkLst>
        </pc:picChg>
        <pc:picChg chg="mod">
          <ac:chgData name="subham mishra" userId="4ff0890f8f92339b" providerId="LiveId" clId="{BD367F58-C0E1-49D9-BD32-3399D8298EA5}" dt="2021-05-06T10:39:30.393" v="1084" actId="14100"/>
          <ac:picMkLst>
            <pc:docMk/>
            <pc:sldMk cId="2382972999" sldId="265"/>
            <ac:picMk id="5" creationId="{AB3AAAFC-8973-4899-9828-43F86E7CF46D}"/>
          </ac:picMkLst>
        </pc:picChg>
      </pc:sldChg>
      <pc:sldChg chg="del">
        <pc:chgData name="subham mishra" userId="4ff0890f8f92339b" providerId="LiveId" clId="{BD367F58-C0E1-49D9-BD32-3399D8298EA5}" dt="2021-05-06T10:36:36.118" v="862" actId="47"/>
        <pc:sldMkLst>
          <pc:docMk/>
          <pc:sldMk cId="885729976" sldId="266"/>
        </pc:sldMkLst>
      </pc:sldChg>
      <pc:sldChg chg="del">
        <pc:chgData name="subham mishra" userId="4ff0890f8f92339b" providerId="LiveId" clId="{BD367F58-C0E1-49D9-BD32-3399D8298EA5}" dt="2021-05-06T10:36:36.610" v="863" actId="47"/>
        <pc:sldMkLst>
          <pc:docMk/>
          <pc:sldMk cId="3081454896" sldId="267"/>
        </pc:sldMkLst>
      </pc:sldChg>
      <pc:sldChg chg="del">
        <pc:chgData name="subham mishra" userId="4ff0890f8f92339b" providerId="LiveId" clId="{BD367F58-C0E1-49D9-BD32-3399D8298EA5}" dt="2021-05-06T10:38:08.090" v="1016" actId="47"/>
        <pc:sldMkLst>
          <pc:docMk/>
          <pc:sldMk cId="19918299" sldId="268"/>
        </pc:sldMkLst>
      </pc:sldChg>
      <pc:sldChg chg="del">
        <pc:chgData name="subham mishra" userId="4ff0890f8f92339b" providerId="LiveId" clId="{BD367F58-C0E1-49D9-BD32-3399D8298EA5}" dt="2021-05-06T10:38:09.174" v="1017" actId="47"/>
        <pc:sldMkLst>
          <pc:docMk/>
          <pc:sldMk cId="3117296171" sldId="269"/>
        </pc:sldMkLst>
      </pc:sldChg>
      <pc:sldChg chg="del">
        <pc:chgData name="subham mishra" userId="4ff0890f8f92339b" providerId="LiveId" clId="{BD367F58-C0E1-49D9-BD32-3399D8298EA5}" dt="2021-05-06T10:38:11.707" v="1018" actId="47"/>
        <pc:sldMkLst>
          <pc:docMk/>
          <pc:sldMk cId="3675916000" sldId="270"/>
        </pc:sldMkLst>
      </pc:sldChg>
      <pc:sldChg chg="addSp delSp modSp del mod">
        <pc:chgData name="subham mishra" userId="4ff0890f8f92339b" providerId="LiveId" clId="{BD367F58-C0E1-49D9-BD32-3399D8298EA5}" dt="2021-05-06T10:40:07.658" v="1089" actId="47"/>
        <pc:sldMkLst>
          <pc:docMk/>
          <pc:sldMk cId="512632719" sldId="271"/>
        </pc:sldMkLst>
        <pc:spChg chg="add mod">
          <ac:chgData name="subham mishra" userId="4ff0890f8f92339b" providerId="LiveId" clId="{BD367F58-C0E1-49D9-BD32-3399D8298EA5}" dt="2021-05-06T10:38:23.462" v="1020" actId="21"/>
          <ac:spMkLst>
            <pc:docMk/>
            <pc:sldMk cId="512632719" sldId="271"/>
            <ac:spMk id="4" creationId="{A2CC00CE-0D07-445A-90A2-4480F26B08B5}"/>
          </ac:spMkLst>
        </pc:spChg>
        <pc:picChg chg="del mod">
          <ac:chgData name="subham mishra" userId="4ff0890f8f92339b" providerId="LiveId" clId="{BD367F58-C0E1-49D9-BD32-3399D8298EA5}" dt="2021-05-06T10:38:23.462" v="1020" actId="21"/>
          <ac:picMkLst>
            <pc:docMk/>
            <pc:sldMk cId="512632719" sldId="271"/>
            <ac:picMk id="5" creationId="{A2BD16BE-9EFA-4FE9-8AF0-F8F28BCF13D2}"/>
          </ac:picMkLst>
        </pc:picChg>
      </pc:sldChg>
      <pc:sldChg chg="modSp mod">
        <pc:chgData name="subham mishra" userId="4ff0890f8f92339b" providerId="LiveId" clId="{BD367F58-C0E1-49D9-BD32-3399D8298EA5}" dt="2021-05-06T10:57:55.917" v="1403" actId="20577"/>
        <pc:sldMkLst>
          <pc:docMk/>
          <pc:sldMk cId="1847242195" sldId="272"/>
        </pc:sldMkLst>
        <pc:spChg chg="mod">
          <ac:chgData name="subham mishra" userId="4ff0890f8f92339b" providerId="LiveId" clId="{BD367F58-C0E1-49D9-BD32-3399D8298EA5}" dt="2021-05-06T10:57:55.917" v="1403" actId="20577"/>
          <ac:spMkLst>
            <pc:docMk/>
            <pc:sldMk cId="1847242195" sldId="272"/>
            <ac:spMk id="2" creationId="{9CC54E33-F9EC-4932-9279-3426200838DE}"/>
          </ac:spMkLst>
        </pc:spChg>
        <pc:picChg chg="mod">
          <ac:chgData name="subham mishra" userId="4ff0890f8f92339b" providerId="LiveId" clId="{BD367F58-C0E1-49D9-BD32-3399D8298EA5}" dt="2021-05-06T10:41:01.120" v="1092" actId="1076"/>
          <ac:picMkLst>
            <pc:docMk/>
            <pc:sldMk cId="1847242195" sldId="272"/>
            <ac:picMk id="5" creationId="{7EA0825C-9050-42E2-884C-C7B61A2CDCCB}"/>
          </ac:picMkLst>
        </pc:picChg>
      </pc:sldChg>
      <pc:sldChg chg="modSp mod">
        <pc:chgData name="subham mishra" userId="4ff0890f8f92339b" providerId="LiveId" clId="{BD367F58-C0E1-49D9-BD32-3399D8298EA5}" dt="2021-05-06T11:00:51.587" v="1479" actId="20577"/>
        <pc:sldMkLst>
          <pc:docMk/>
          <pc:sldMk cId="3362471533" sldId="273"/>
        </pc:sldMkLst>
        <pc:spChg chg="mod">
          <ac:chgData name="subham mishra" userId="4ff0890f8f92339b" providerId="LiveId" clId="{BD367F58-C0E1-49D9-BD32-3399D8298EA5}" dt="2021-05-06T11:00:51.587" v="1479" actId="20577"/>
          <ac:spMkLst>
            <pc:docMk/>
            <pc:sldMk cId="3362471533" sldId="273"/>
            <ac:spMk id="2" creationId="{EB2CCEE3-3BE6-468C-8CA8-C4F31B5AEBD6}"/>
          </ac:spMkLst>
        </pc:spChg>
        <pc:picChg chg="mod">
          <ac:chgData name="subham mishra" userId="4ff0890f8f92339b" providerId="LiveId" clId="{BD367F58-C0E1-49D9-BD32-3399D8298EA5}" dt="2021-05-06T10:58:32.065" v="1406" actId="1076"/>
          <ac:picMkLst>
            <pc:docMk/>
            <pc:sldMk cId="3362471533" sldId="273"/>
            <ac:picMk id="5" creationId="{91FF53C2-D8E8-4830-A5C2-6671D851DA4A}"/>
          </ac:picMkLst>
        </pc:picChg>
      </pc:sldChg>
      <pc:sldChg chg="modSp mod">
        <pc:chgData name="subham mishra" userId="4ff0890f8f92339b" providerId="LiveId" clId="{BD367F58-C0E1-49D9-BD32-3399D8298EA5}" dt="2021-05-06T11:05:10.371" v="1547" actId="20577"/>
        <pc:sldMkLst>
          <pc:docMk/>
          <pc:sldMk cId="3399229039" sldId="274"/>
        </pc:sldMkLst>
        <pc:spChg chg="mod">
          <ac:chgData name="subham mishra" userId="4ff0890f8f92339b" providerId="LiveId" clId="{BD367F58-C0E1-49D9-BD32-3399D8298EA5}" dt="2021-05-06T11:05:10.371" v="1547" actId="20577"/>
          <ac:spMkLst>
            <pc:docMk/>
            <pc:sldMk cId="3399229039" sldId="274"/>
            <ac:spMk id="2" creationId="{851E90B6-B474-4184-872E-1CAE1E29C8FD}"/>
          </ac:spMkLst>
        </pc:spChg>
        <pc:picChg chg="mod">
          <ac:chgData name="subham mishra" userId="4ff0890f8f92339b" providerId="LiveId" clId="{BD367F58-C0E1-49D9-BD32-3399D8298EA5}" dt="2021-05-06T11:01:33.120" v="1481" actId="1076"/>
          <ac:picMkLst>
            <pc:docMk/>
            <pc:sldMk cId="3399229039" sldId="274"/>
            <ac:picMk id="5" creationId="{3F4D49D2-35AE-4928-BABB-DDBABB9D848F}"/>
          </ac:picMkLst>
        </pc:picChg>
      </pc:sldChg>
      <pc:sldChg chg="modSp mod">
        <pc:chgData name="subham mishra" userId="4ff0890f8f92339b" providerId="LiveId" clId="{BD367F58-C0E1-49D9-BD32-3399D8298EA5}" dt="2021-05-06T11:08:04.207" v="1649" actId="20577"/>
        <pc:sldMkLst>
          <pc:docMk/>
          <pc:sldMk cId="47368503" sldId="275"/>
        </pc:sldMkLst>
        <pc:spChg chg="mod">
          <ac:chgData name="subham mishra" userId="4ff0890f8f92339b" providerId="LiveId" clId="{BD367F58-C0E1-49D9-BD32-3399D8298EA5}" dt="2021-05-06T11:08:04.207" v="1649" actId="20577"/>
          <ac:spMkLst>
            <pc:docMk/>
            <pc:sldMk cId="47368503" sldId="275"/>
            <ac:spMk id="2" creationId="{EC362479-2A3B-47DE-B3E9-43B1A1FFB6E1}"/>
          </ac:spMkLst>
        </pc:spChg>
        <pc:picChg chg="mod">
          <ac:chgData name="subham mishra" userId="4ff0890f8f92339b" providerId="LiveId" clId="{BD367F58-C0E1-49D9-BD32-3399D8298EA5}" dt="2021-05-06T11:05:25.958" v="1548" actId="14100"/>
          <ac:picMkLst>
            <pc:docMk/>
            <pc:sldMk cId="47368503" sldId="275"/>
            <ac:picMk id="5" creationId="{E647957E-FFB1-481F-9705-DF1DF4BD5E66}"/>
          </ac:picMkLst>
        </pc:picChg>
      </pc:sldChg>
      <pc:sldChg chg="addSp modSp mod">
        <pc:chgData name="subham mishra" userId="4ff0890f8f92339b" providerId="LiveId" clId="{BD367F58-C0E1-49D9-BD32-3399D8298EA5}" dt="2021-05-06T11:10:45.992" v="1759" actId="14100"/>
        <pc:sldMkLst>
          <pc:docMk/>
          <pc:sldMk cId="1010915323" sldId="277"/>
        </pc:sldMkLst>
        <pc:spChg chg="mod">
          <ac:chgData name="subham mishra" userId="4ff0890f8f92339b" providerId="LiveId" clId="{BD367F58-C0E1-49D9-BD32-3399D8298EA5}" dt="2021-05-06T11:10:11.236" v="1752" actId="20577"/>
          <ac:spMkLst>
            <pc:docMk/>
            <pc:sldMk cId="1010915323" sldId="277"/>
            <ac:spMk id="2" creationId="{32E0A169-40B8-42F0-852C-83E189224676}"/>
          </ac:spMkLst>
        </pc:spChg>
        <pc:picChg chg="add mod">
          <ac:chgData name="subham mishra" userId="4ff0890f8f92339b" providerId="LiveId" clId="{BD367F58-C0E1-49D9-BD32-3399D8298EA5}" dt="2021-05-06T11:10:45.992" v="1759" actId="14100"/>
          <ac:picMkLst>
            <pc:docMk/>
            <pc:sldMk cId="1010915323" sldId="277"/>
            <ac:picMk id="4" creationId="{A051836D-9C86-41A4-A3B9-8D44F06B0F20}"/>
          </ac:picMkLst>
        </pc:picChg>
        <pc:picChg chg="mod">
          <ac:chgData name="subham mishra" userId="4ff0890f8f92339b" providerId="LiveId" clId="{BD367F58-C0E1-49D9-BD32-3399D8298EA5}" dt="2021-05-06T11:10:29.176" v="1755" actId="14100"/>
          <ac:picMkLst>
            <pc:docMk/>
            <pc:sldMk cId="1010915323" sldId="277"/>
            <ac:picMk id="5" creationId="{1147F9BB-FA1F-4030-9126-A094DC12D79A}"/>
          </ac:picMkLst>
        </pc:picChg>
      </pc:sldChg>
      <pc:sldChg chg="addSp delSp modSp del mod">
        <pc:chgData name="subham mishra" userId="4ff0890f8f92339b" providerId="LiveId" clId="{BD367F58-C0E1-49D9-BD32-3399D8298EA5}" dt="2021-05-06T11:12:36.888" v="1763" actId="47"/>
        <pc:sldMkLst>
          <pc:docMk/>
          <pc:sldMk cId="900664740" sldId="278"/>
        </pc:sldMkLst>
        <pc:spChg chg="del">
          <ac:chgData name="subham mishra" userId="4ff0890f8f92339b" providerId="LiveId" clId="{BD367F58-C0E1-49D9-BD32-3399D8298EA5}" dt="2021-05-06T11:12:30.578" v="1762" actId="478"/>
          <ac:spMkLst>
            <pc:docMk/>
            <pc:sldMk cId="900664740" sldId="278"/>
            <ac:spMk id="2" creationId="{BB4325A7-F12C-4956-8C5D-08BCB144462F}"/>
          </ac:spMkLst>
        </pc:spChg>
        <pc:spChg chg="add mod">
          <ac:chgData name="subham mishra" userId="4ff0890f8f92339b" providerId="LiveId" clId="{BD367F58-C0E1-49D9-BD32-3399D8298EA5}" dt="2021-05-06T11:11:19.446" v="1761" actId="14100"/>
          <ac:spMkLst>
            <pc:docMk/>
            <pc:sldMk cId="900664740" sldId="278"/>
            <ac:spMk id="4" creationId="{3CABE6F1-DFD0-4BE2-AF6B-1C345509A4A9}"/>
          </ac:spMkLst>
        </pc:spChg>
        <pc:picChg chg="del">
          <ac:chgData name="subham mishra" userId="4ff0890f8f92339b" providerId="LiveId" clId="{BD367F58-C0E1-49D9-BD32-3399D8298EA5}" dt="2021-05-06T11:10:33.409" v="1756" actId="21"/>
          <ac:picMkLst>
            <pc:docMk/>
            <pc:sldMk cId="900664740" sldId="278"/>
            <ac:picMk id="5" creationId="{DA758760-AA57-4E58-B093-5AF692700858}"/>
          </ac:picMkLst>
        </pc:picChg>
      </pc:sldChg>
      <pc:sldChg chg="modSp mod">
        <pc:chgData name="subham mishra" userId="4ff0890f8f92339b" providerId="LiveId" clId="{BD367F58-C0E1-49D9-BD32-3399D8298EA5}" dt="2021-05-06T11:16:07.822" v="1964" actId="20577"/>
        <pc:sldMkLst>
          <pc:docMk/>
          <pc:sldMk cId="2177756991" sldId="279"/>
        </pc:sldMkLst>
        <pc:spChg chg="mod">
          <ac:chgData name="subham mishra" userId="4ff0890f8f92339b" providerId="LiveId" clId="{BD367F58-C0E1-49D9-BD32-3399D8298EA5}" dt="2021-05-06T11:16:07.822" v="1964" actId="20577"/>
          <ac:spMkLst>
            <pc:docMk/>
            <pc:sldMk cId="2177756991" sldId="279"/>
            <ac:spMk id="2" creationId="{8BF0EDCD-A2FF-459B-8CE8-6C1568AEB5BD}"/>
          </ac:spMkLst>
        </pc:spChg>
        <pc:picChg chg="mod">
          <ac:chgData name="subham mishra" userId="4ff0890f8f92339b" providerId="LiveId" clId="{BD367F58-C0E1-49D9-BD32-3399D8298EA5}" dt="2021-05-06T11:13:15.762" v="1767" actId="14100"/>
          <ac:picMkLst>
            <pc:docMk/>
            <pc:sldMk cId="2177756991" sldId="279"/>
            <ac:picMk id="5" creationId="{1D4E5D7E-01A9-4335-A8D6-A829591C9AD3}"/>
          </ac:picMkLst>
        </pc:picChg>
      </pc:sldChg>
      <pc:sldChg chg="modSp mod">
        <pc:chgData name="subham mishra" userId="4ff0890f8f92339b" providerId="LiveId" clId="{BD367F58-C0E1-49D9-BD32-3399D8298EA5}" dt="2021-05-06T11:17:55.575" v="2074" actId="20577"/>
        <pc:sldMkLst>
          <pc:docMk/>
          <pc:sldMk cId="3501340428" sldId="280"/>
        </pc:sldMkLst>
        <pc:spChg chg="mod">
          <ac:chgData name="subham mishra" userId="4ff0890f8f92339b" providerId="LiveId" clId="{BD367F58-C0E1-49D9-BD32-3399D8298EA5}" dt="2021-05-06T11:17:55.575" v="2074" actId="20577"/>
          <ac:spMkLst>
            <pc:docMk/>
            <pc:sldMk cId="3501340428" sldId="280"/>
            <ac:spMk id="2" creationId="{0D33B281-E36B-4F61-902F-66DD2467E176}"/>
          </ac:spMkLst>
        </pc:spChg>
        <pc:picChg chg="mod">
          <ac:chgData name="subham mishra" userId="4ff0890f8f92339b" providerId="LiveId" clId="{BD367F58-C0E1-49D9-BD32-3399D8298EA5}" dt="2021-05-06T11:16:39.600" v="1966" actId="14100"/>
          <ac:picMkLst>
            <pc:docMk/>
            <pc:sldMk cId="3501340428" sldId="280"/>
            <ac:picMk id="5" creationId="{52AC6C14-C425-48E0-884B-761D91E19CE6}"/>
          </ac:picMkLst>
        </pc:picChg>
      </pc:sldChg>
      <pc:sldChg chg="modSp mod">
        <pc:chgData name="subham mishra" userId="4ff0890f8f92339b" providerId="LiveId" clId="{BD367F58-C0E1-49D9-BD32-3399D8298EA5}" dt="2021-05-06T11:19:46.518" v="2241" actId="14100"/>
        <pc:sldMkLst>
          <pc:docMk/>
          <pc:sldMk cId="1424906420" sldId="281"/>
        </pc:sldMkLst>
        <pc:spChg chg="mod">
          <ac:chgData name="subham mishra" userId="4ff0890f8f92339b" providerId="LiveId" clId="{BD367F58-C0E1-49D9-BD32-3399D8298EA5}" dt="2021-05-06T11:19:46.518" v="2241" actId="14100"/>
          <ac:spMkLst>
            <pc:docMk/>
            <pc:sldMk cId="1424906420" sldId="281"/>
            <ac:spMk id="2" creationId="{F05C52BC-E503-4894-82D8-D3A38283C2ED}"/>
          </ac:spMkLst>
        </pc:spChg>
        <pc:picChg chg="mod">
          <ac:chgData name="subham mishra" userId="4ff0890f8f92339b" providerId="LiveId" clId="{BD367F58-C0E1-49D9-BD32-3399D8298EA5}" dt="2021-05-06T11:18:08.593" v="2076" actId="1076"/>
          <ac:picMkLst>
            <pc:docMk/>
            <pc:sldMk cId="1424906420" sldId="281"/>
            <ac:picMk id="5" creationId="{8BB9E90F-3FEB-4CC8-B0BD-91E37651E5F4}"/>
          </ac:picMkLst>
        </pc:picChg>
        <pc:picChg chg="mod">
          <ac:chgData name="subham mishra" userId="4ff0890f8f92339b" providerId="LiveId" clId="{BD367F58-C0E1-49D9-BD32-3399D8298EA5}" dt="2021-05-06T11:18:21.524" v="2080" actId="1076"/>
          <ac:picMkLst>
            <pc:docMk/>
            <pc:sldMk cId="1424906420" sldId="281"/>
            <ac:picMk id="6" creationId="{0DBAEDC6-6A5B-4FEB-813D-F383D77CAA2D}"/>
          </ac:picMkLst>
        </pc:picChg>
      </pc:sldChg>
      <pc:sldChg chg="modSp mod">
        <pc:chgData name="subham mishra" userId="4ff0890f8f92339b" providerId="LiveId" clId="{BD367F58-C0E1-49D9-BD32-3399D8298EA5}" dt="2021-05-06T11:20:53.992" v="2281" actId="313"/>
        <pc:sldMkLst>
          <pc:docMk/>
          <pc:sldMk cId="1700961954" sldId="283"/>
        </pc:sldMkLst>
        <pc:spChg chg="mod">
          <ac:chgData name="subham mishra" userId="4ff0890f8f92339b" providerId="LiveId" clId="{BD367F58-C0E1-49D9-BD32-3399D8298EA5}" dt="2021-05-06T11:20:53.992" v="2281" actId="313"/>
          <ac:spMkLst>
            <pc:docMk/>
            <pc:sldMk cId="1700961954" sldId="283"/>
            <ac:spMk id="2" creationId="{D51F26FA-F04C-4714-9D94-26E7CF643602}"/>
          </ac:spMkLst>
        </pc:spChg>
        <pc:picChg chg="mod">
          <ac:chgData name="subham mishra" userId="4ff0890f8f92339b" providerId="LiveId" clId="{BD367F58-C0E1-49D9-BD32-3399D8298EA5}" dt="2021-05-06T11:20:08.406" v="2244" actId="14100"/>
          <ac:picMkLst>
            <pc:docMk/>
            <pc:sldMk cId="1700961954" sldId="283"/>
            <ac:picMk id="5" creationId="{6ED469CA-D7CD-434D-9A2F-953367C2C15D}"/>
          </ac:picMkLst>
        </pc:picChg>
      </pc:sldChg>
      <pc:sldChg chg="modSp mod">
        <pc:chgData name="subham mishra" userId="4ff0890f8f92339b" providerId="LiveId" clId="{BD367F58-C0E1-49D9-BD32-3399D8298EA5}" dt="2021-05-06T11:22:26.461" v="2468" actId="20577"/>
        <pc:sldMkLst>
          <pc:docMk/>
          <pc:sldMk cId="3373119229" sldId="284"/>
        </pc:sldMkLst>
        <pc:spChg chg="mod">
          <ac:chgData name="subham mishra" userId="4ff0890f8f92339b" providerId="LiveId" clId="{BD367F58-C0E1-49D9-BD32-3399D8298EA5}" dt="2021-05-06T11:22:26.461" v="2468" actId="20577"/>
          <ac:spMkLst>
            <pc:docMk/>
            <pc:sldMk cId="3373119229" sldId="284"/>
            <ac:spMk id="2" creationId="{2A744ED4-5C4B-4273-868A-B9CE329FCB55}"/>
          </ac:spMkLst>
        </pc:spChg>
        <pc:picChg chg="mod">
          <ac:chgData name="subham mishra" userId="4ff0890f8f92339b" providerId="LiveId" clId="{BD367F58-C0E1-49D9-BD32-3399D8298EA5}" dt="2021-05-06T11:21:13.230" v="2283" actId="1076"/>
          <ac:picMkLst>
            <pc:docMk/>
            <pc:sldMk cId="3373119229" sldId="284"/>
            <ac:picMk id="5" creationId="{9D13531F-9B3E-48B1-9CD9-30D2D9E71596}"/>
          </ac:picMkLst>
        </pc:picChg>
        <pc:picChg chg="mod">
          <ac:chgData name="subham mishra" userId="4ff0890f8f92339b" providerId="LiveId" clId="{BD367F58-C0E1-49D9-BD32-3399D8298EA5}" dt="2021-05-06T11:21:18.975" v="2285" actId="14100"/>
          <ac:picMkLst>
            <pc:docMk/>
            <pc:sldMk cId="3373119229" sldId="284"/>
            <ac:picMk id="6" creationId="{DB933877-F751-405C-BC42-CD8A16994783}"/>
          </ac:picMkLst>
        </pc:picChg>
      </pc:sldChg>
      <pc:sldChg chg="modSp mod">
        <pc:chgData name="subham mishra" userId="4ff0890f8f92339b" providerId="LiveId" clId="{BD367F58-C0E1-49D9-BD32-3399D8298EA5}" dt="2021-05-06T11:23:21.278" v="2499" actId="20577"/>
        <pc:sldMkLst>
          <pc:docMk/>
          <pc:sldMk cId="1067064680" sldId="286"/>
        </pc:sldMkLst>
        <pc:spChg chg="mod">
          <ac:chgData name="subham mishra" userId="4ff0890f8f92339b" providerId="LiveId" clId="{BD367F58-C0E1-49D9-BD32-3399D8298EA5}" dt="2021-05-06T11:23:21.278" v="2499" actId="20577"/>
          <ac:spMkLst>
            <pc:docMk/>
            <pc:sldMk cId="1067064680" sldId="286"/>
            <ac:spMk id="2" creationId="{13FCD05E-BF33-4DDE-A34D-7E532CBC9B56}"/>
          </ac:spMkLst>
        </pc:spChg>
        <pc:picChg chg="mod">
          <ac:chgData name="subham mishra" userId="4ff0890f8f92339b" providerId="LiveId" clId="{BD367F58-C0E1-49D9-BD32-3399D8298EA5}" dt="2021-05-06T11:22:47.238" v="2473" actId="14100"/>
          <ac:picMkLst>
            <pc:docMk/>
            <pc:sldMk cId="1067064680" sldId="286"/>
            <ac:picMk id="5" creationId="{45F16615-D48F-493E-8D79-C1757FEC2A22}"/>
          </ac:picMkLst>
        </pc:picChg>
        <pc:picChg chg="mod">
          <ac:chgData name="subham mishra" userId="4ff0890f8f92339b" providerId="LiveId" clId="{BD367F58-C0E1-49D9-BD32-3399D8298EA5}" dt="2021-05-06T11:23:01.605" v="2475" actId="1076"/>
          <ac:picMkLst>
            <pc:docMk/>
            <pc:sldMk cId="1067064680" sldId="286"/>
            <ac:picMk id="6" creationId="{2B8AA73A-29F8-46E0-9863-E894B8D47761}"/>
          </ac:picMkLst>
        </pc:picChg>
      </pc:sldChg>
      <pc:sldChg chg="modSp mod">
        <pc:chgData name="subham mishra" userId="4ff0890f8f92339b" providerId="LiveId" clId="{BD367F58-C0E1-49D9-BD32-3399D8298EA5}" dt="2021-05-06T11:25:02.057" v="2601" actId="20577"/>
        <pc:sldMkLst>
          <pc:docMk/>
          <pc:sldMk cId="416203580" sldId="288"/>
        </pc:sldMkLst>
        <pc:spChg chg="mod">
          <ac:chgData name="subham mishra" userId="4ff0890f8f92339b" providerId="LiveId" clId="{BD367F58-C0E1-49D9-BD32-3399D8298EA5}" dt="2021-05-06T11:25:02.057" v="2601" actId="20577"/>
          <ac:spMkLst>
            <pc:docMk/>
            <pc:sldMk cId="416203580" sldId="288"/>
            <ac:spMk id="2" creationId="{53E63145-78AF-43BC-BC96-7F5990535350}"/>
          </ac:spMkLst>
        </pc:spChg>
        <pc:picChg chg="mod">
          <ac:chgData name="subham mishra" userId="4ff0890f8f92339b" providerId="LiveId" clId="{BD367F58-C0E1-49D9-BD32-3399D8298EA5}" dt="2021-05-06T11:23:42.479" v="2501" actId="1076"/>
          <ac:picMkLst>
            <pc:docMk/>
            <pc:sldMk cId="416203580" sldId="288"/>
            <ac:picMk id="5" creationId="{1C85AE2E-9B82-47A0-A6CE-9C7509994B78}"/>
          </ac:picMkLst>
        </pc:picChg>
        <pc:picChg chg="mod">
          <ac:chgData name="subham mishra" userId="4ff0890f8f92339b" providerId="LiveId" clId="{BD367F58-C0E1-49D9-BD32-3399D8298EA5}" dt="2021-05-06T11:23:54.909" v="2504" actId="1076"/>
          <ac:picMkLst>
            <pc:docMk/>
            <pc:sldMk cId="416203580" sldId="288"/>
            <ac:picMk id="6" creationId="{5A7420DE-1EB7-40FB-A52A-15C3D30C10C0}"/>
          </ac:picMkLst>
        </pc:picChg>
      </pc:sldChg>
      <pc:sldChg chg="modSp mod">
        <pc:chgData name="subham mishra" userId="4ff0890f8f92339b" providerId="LiveId" clId="{BD367F58-C0E1-49D9-BD32-3399D8298EA5}" dt="2021-05-06T13:19:02.497" v="3947" actId="1076"/>
        <pc:sldMkLst>
          <pc:docMk/>
          <pc:sldMk cId="1522017110" sldId="290"/>
        </pc:sldMkLst>
        <pc:spChg chg="mod">
          <ac:chgData name="subham mishra" userId="4ff0890f8f92339b" providerId="LiveId" clId="{BD367F58-C0E1-49D9-BD32-3399D8298EA5}" dt="2021-05-06T11:26:27.488" v="2699" actId="20577"/>
          <ac:spMkLst>
            <pc:docMk/>
            <pc:sldMk cId="1522017110" sldId="290"/>
            <ac:spMk id="2" creationId="{9A455544-5D16-4B67-8174-CF485855A2FC}"/>
          </ac:spMkLst>
        </pc:spChg>
        <pc:picChg chg="mod">
          <ac:chgData name="subham mishra" userId="4ff0890f8f92339b" providerId="LiveId" clId="{BD367F58-C0E1-49D9-BD32-3399D8298EA5}" dt="2021-05-06T13:19:02.497" v="3947" actId="1076"/>
          <ac:picMkLst>
            <pc:docMk/>
            <pc:sldMk cId="1522017110" sldId="290"/>
            <ac:picMk id="5" creationId="{8AEA06E4-DFC2-4E4C-8F22-72424BA3B61E}"/>
          </ac:picMkLst>
        </pc:picChg>
      </pc:sldChg>
      <pc:sldChg chg="modSp mod">
        <pc:chgData name="subham mishra" userId="4ff0890f8f92339b" providerId="LiveId" clId="{BD367F58-C0E1-49D9-BD32-3399D8298EA5}" dt="2021-05-06T11:28:03.322" v="2829" actId="20577"/>
        <pc:sldMkLst>
          <pc:docMk/>
          <pc:sldMk cId="3276071508" sldId="291"/>
        </pc:sldMkLst>
        <pc:spChg chg="mod">
          <ac:chgData name="subham mishra" userId="4ff0890f8f92339b" providerId="LiveId" clId="{BD367F58-C0E1-49D9-BD32-3399D8298EA5}" dt="2021-05-06T11:28:03.322" v="2829" actId="20577"/>
          <ac:spMkLst>
            <pc:docMk/>
            <pc:sldMk cId="3276071508" sldId="291"/>
            <ac:spMk id="2" creationId="{465A9144-1665-4962-B865-F65EC211A82B}"/>
          </ac:spMkLst>
        </pc:spChg>
        <pc:picChg chg="mod">
          <ac:chgData name="subham mishra" userId="4ff0890f8f92339b" providerId="LiveId" clId="{BD367F58-C0E1-49D9-BD32-3399D8298EA5}" dt="2021-05-06T11:26:56.134" v="2703" actId="14100"/>
          <ac:picMkLst>
            <pc:docMk/>
            <pc:sldMk cId="3276071508" sldId="291"/>
            <ac:picMk id="5" creationId="{102B1234-C862-43B0-B036-BF8E128098EB}"/>
          </ac:picMkLst>
        </pc:picChg>
        <pc:picChg chg="mod">
          <ac:chgData name="subham mishra" userId="4ff0890f8f92339b" providerId="LiveId" clId="{BD367F58-C0E1-49D9-BD32-3399D8298EA5}" dt="2021-05-06T11:27:01.784" v="2705" actId="14100"/>
          <ac:picMkLst>
            <pc:docMk/>
            <pc:sldMk cId="3276071508" sldId="291"/>
            <ac:picMk id="6" creationId="{EDE24C76-F875-4E0A-8EFE-BF75976CAE04}"/>
          </ac:picMkLst>
        </pc:picChg>
      </pc:sldChg>
      <pc:sldChg chg="modSp mod">
        <pc:chgData name="subham mishra" userId="4ff0890f8f92339b" providerId="LiveId" clId="{BD367F58-C0E1-49D9-BD32-3399D8298EA5}" dt="2021-05-06T11:30:56.843" v="2904" actId="20577"/>
        <pc:sldMkLst>
          <pc:docMk/>
          <pc:sldMk cId="1363277155" sldId="293"/>
        </pc:sldMkLst>
        <pc:spChg chg="mod">
          <ac:chgData name="subham mishra" userId="4ff0890f8f92339b" providerId="LiveId" clId="{BD367F58-C0E1-49D9-BD32-3399D8298EA5}" dt="2021-05-06T11:30:56.843" v="2904" actId="20577"/>
          <ac:spMkLst>
            <pc:docMk/>
            <pc:sldMk cId="1363277155" sldId="293"/>
            <ac:spMk id="2" creationId="{A6BA1776-3566-4A4E-B553-ABD737ADAC29}"/>
          </ac:spMkLst>
        </pc:spChg>
        <pc:picChg chg="mod">
          <ac:chgData name="subham mishra" userId="4ff0890f8f92339b" providerId="LiveId" clId="{BD367F58-C0E1-49D9-BD32-3399D8298EA5}" dt="2021-05-06T11:28:28.858" v="2831" actId="1076"/>
          <ac:picMkLst>
            <pc:docMk/>
            <pc:sldMk cId="1363277155" sldId="293"/>
            <ac:picMk id="5" creationId="{449F1758-6548-49FB-AF91-29B7F9B16AA3}"/>
          </ac:picMkLst>
        </pc:picChg>
      </pc:sldChg>
      <pc:sldChg chg="modSp mod">
        <pc:chgData name="subham mishra" userId="4ff0890f8f92339b" providerId="LiveId" clId="{BD367F58-C0E1-49D9-BD32-3399D8298EA5}" dt="2021-05-06T11:33:05.996" v="2943" actId="20577"/>
        <pc:sldMkLst>
          <pc:docMk/>
          <pc:sldMk cId="304358348" sldId="294"/>
        </pc:sldMkLst>
        <pc:spChg chg="mod">
          <ac:chgData name="subham mishra" userId="4ff0890f8f92339b" providerId="LiveId" clId="{BD367F58-C0E1-49D9-BD32-3399D8298EA5}" dt="2021-05-06T11:33:05.996" v="2943" actId="20577"/>
          <ac:spMkLst>
            <pc:docMk/>
            <pc:sldMk cId="304358348" sldId="294"/>
            <ac:spMk id="2" creationId="{674B5208-27B2-43D4-BCF5-EC782DF11E52}"/>
          </ac:spMkLst>
        </pc:spChg>
        <pc:picChg chg="mod">
          <ac:chgData name="subham mishra" userId="4ff0890f8f92339b" providerId="LiveId" clId="{BD367F58-C0E1-49D9-BD32-3399D8298EA5}" dt="2021-05-06T11:32:41.931" v="2905" actId="1076"/>
          <ac:picMkLst>
            <pc:docMk/>
            <pc:sldMk cId="304358348" sldId="294"/>
            <ac:picMk id="5" creationId="{0FD88FE0-2D79-4E59-B817-D84627CEC539}"/>
          </ac:picMkLst>
        </pc:picChg>
      </pc:sldChg>
      <pc:sldChg chg="modSp mod">
        <pc:chgData name="subham mishra" userId="4ff0890f8f92339b" providerId="LiveId" clId="{BD367F58-C0E1-49D9-BD32-3399D8298EA5}" dt="2021-05-06T11:35:04.281" v="2991" actId="14100"/>
        <pc:sldMkLst>
          <pc:docMk/>
          <pc:sldMk cId="1810487847" sldId="295"/>
        </pc:sldMkLst>
        <pc:spChg chg="mod">
          <ac:chgData name="subham mishra" userId="4ff0890f8f92339b" providerId="LiveId" clId="{BD367F58-C0E1-49D9-BD32-3399D8298EA5}" dt="2021-05-06T11:35:04.281" v="2991" actId="14100"/>
          <ac:spMkLst>
            <pc:docMk/>
            <pc:sldMk cId="1810487847" sldId="295"/>
            <ac:spMk id="2" creationId="{E7B7D8CD-E973-4AA2-8BC6-062D44E44A54}"/>
          </ac:spMkLst>
        </pc:spChg>
        <pc:picChg chg="mod">
          <ac:chgData name="subham mishra" userId="4ff0890f8f92339b" providerId="LiveId" clId="{BD367F58-C0E1-49D9-BD32-3399D8298EA5}" dt="2021-05-06T11:34:03.625" v="2945" actId="14100"/>
          <ac:picMkLst>
            <pc:docMk/>
            <pc:sldMk cId="1810487847" sldId="295"/>
            <ac:picMk id="5" creationId="{C93F9F4F-40DC-41F5-85E0-A9E997378ABC}"/>
          </ac:picMkLst>
        </pc:picChg>
      </pc:sldChg>
      <pc:sldChg chg="modSp mod">
        <pc:chgData name="subham mishra" userId="4ff0890f8f92339b" providerId="LiveId" clId="{BD367F58-C0E1-49D9-BD32-3399D8298EA5}" dt="2021-05-06T11:38:13.966" v="3023" actId="14100"/>
        <pc:sldMkLst>
          <pc:docMk/>
          <pc:sldMk cId="1170204476" sldId="296"/>
        </pc:sldMkLst>
        <pc:spChg chg="mod">
          <ac:chgData name="subham mishra" userId="4ff0890f8f92339b" providerId="LiveId" clId="{BD367F58-C0E1-49D9-BD32-3399D8298EA5}" dt="2021-05-06T11:38:13.966" v="3023" actId="14100"/>
          <ac:spMkLst>
            <pc:docMk/>
            <pc:sldMk cId="1170204476" sldId="296"/>
            <ac:spMk id="2" creationId="{9C9A3BCF-EE66-4B16-B539-20CABCC65873}"/>
          </ac:spMkLst>
        </pc:spChg>
        <pc:picChg chg="mod">
          <ac:chgData name="subham mishra" userId="4ff0890f8f92339b" providerId="LiveId" clId="{BD367F58-C0E1-49D9-BD32-3399D8298EA5}" dt="2021-05-06T11:35:16.514" v="2993" actId="14100"/>
          <ac:picMkLst>
            <pc:docMk/>
            <pc:sldMk cId="1170204476" sldId="296"/>
            <ac:picMk id="5" creationId="{F7276FF2-9294-437F-AC14-FB46C34B4C9A}"/>
          </ac:picMkLst>
        </pc:picChg>
      </pc:sldChg>
      <pc:sldChg chg="modSp mod">
        <pc:chgData name="subham mishra" userId="4ff0890f8f92339b" providerId="LiveId" clId="{BD367F58-C0E1-49D9-BD32-3399D8298EA5}" dt="2021-05-06T14:05:17.763" v="3948" actId="1076"/>
        <pc:sldMkLst>
          <pc:docMk/>
          <pc:sldMk cId="3593850854" sldId="297"/>
        </pc:sldMkLst>
        <pc:spChg chg="mod">
          <ac:chgData name="subham mishra" userId="4ff0890f8f92339b" providerId="LiveId" clId="{BD367F58-C0E1-49D9-BD32-3399D8298EA5}" dt="2021-05-06T11:40:47.074" v="3116" actId="20577"/>
          <ac:spMkLst>
            <pc:docMk/>
            <pc:sldMk cId="3593850854" sldId="297"/>
            <ac:spMk id="2" creationId="{1A14B736-72F9-4139-9F44-1712C5FF6258}"/>
          </ac:spMkLst>
        </pc:spChg>
        <pc:picChg chg="mod">
          <ac:chgData name="subham mishra" userId="4ff0890f8f92339b" providerId="LiveId" clId="{BD367F58-C0E1-49D9-BD32-3399D8298EA5}" dt="2021-05-06T14:05:17.763" v="3948" actId="1076"/>
          <ac:picMkLst>
            <pc:docMk/>
            <pc:sldMk cId="3593850854" sldId="297"/>
            <ac:picMk id="5" creationId="{53C1FAF1-FD7B-4766-8056-1063BC2D5138}"/>
          </ac:picMkLst>
        </pc:picChg>
        <pc:picChg chg="mod">
          <ac:chgData name="subham mishra" userId="4ff0890f8f92339b" providerId="LiveId" clId="{BD367F58-C0E1-49D9-BD32-3399D8298EA5}" dt="2021-05-06T11:38:25.912" v="3026" actId="14100"/>
          <ac:picMkLst>
            <pc:docMk/>
            <pc:sldMk cId="3593850854" sldId="297"/>
            <ac:picMk id="6" creationId="{206D2108-C4E7-48B2-963A-0DC530E6BDD7}"/>
          </ac:picMkLst>
        </pc:picChg>
      </pc:sldChg>
      <pc:sldChg chg="modSp mod">
        <pc:chgData name="subham mishra" userId="4ff0890f8f92339b" providerId="LiveId" clId="{BD367F58-C0E1-49D9-BD32-3399D8298EA5}" dt="2021-05-06T11:44:05.793" v="3220" actId="20577"/>
        <pc:sldMkLst>
          <pc:docMk/>
          <pc:sldMk cId="2467679425" sldId="299"/>
        </pc:sldMkLst>
        <pc:spChg chg="mod">
          <ac:chgData name="subham mishra" userId="4ff0890f8f92339b" providerId="LiveId" clId="{BD367F58-C0E1-49D9-BD32-3399D8298EA5}" dt="2021-05-06T11:44:05.793" v="3220" actId="20577"/>
          <ac:spMkLst>
            <pc:docMk/>
            <pc:sldMk cId="2467679425" sldId="299"/>
            <ac:spMk id="2" creationId="{BF13B6A2-92D3-486F-B42D-491B746CB735}"/>
          </ac:spMkLst>
        </pc:spChg>
        <pc:picChg chg="mod">
          <ac:chgData name="subham mishra" userId="4ff0890f8f92339b" providerId="LiveId" clId="{BD367F58-C0E1-49D9-BD32-3399D8298EA5}" dt="2021-05-06T11:41:12.411" v="3121" actId="14100"/>
          <ac:picMkLst>
            <pc:docMk/>
            <pc:sldMk cId="2467679425" sldId="299"/>
            <ac:picMk id="5" creationId="{B392A2D5-7960-4499-9C62-4328FB2DCE2F}"/>
          </ac:picMkLst>
        </pc:picChg>
        <pc:picChg chg="mod">
          <ac:chgData name="subham mishra" userId="4ff0890f8f92339b" providerId="LiveId" clId="{BD367F58-C0E1-49D9-BD32-3399D8298EA5}" dt="2021-05-06T11:41:04.027" v="3120" actId="14100"/>
          <ac:picMkLst>
            <pc:docMk/>
            <pc:sldMk cId="2467679425" sldId="299"/>
            <ac:picMk id="6" creationId="{96788EC0-9493-42FF-A1DA-E8CD0F803FD2}"/>
          </ac:picMkLst>
        </pc:picChg>
      </pc:sldChg>
      <pc:sldChg chg="modSp mod">
        <pc:chgData name="subham mishra" userId="4ff0890f8f92339b" providerId="LiveId" clId="{BD367F58-C0E1-49D9-BD32-3399D8298EA5}" dt="2021-05-06T11:49:50.722" v="3300" actId="20577"/>
        <pc:sldMkLst>
          <pc:docMk/>
          <pc:sldMk cId="2978068893" sldId="301"/>
        </pc:sldMkLst>
        <pc:spChg chg="mod">
          <ac:chgData name="subham mishra" userId="4ff0890f8f92339b" providerId="LiveId" clId="{BD367F58-C0E1-49D9-BD32-3399D8298EA5}" dt="2021-05-06T11:49:50.722" v="3300" actId="20577"/>
          <ac:spMkLst>
            <pc:docMk/>
            <pc:sldMk cId="2978068893" sldId="301"/>
            <ac:spMk id="2" creationId="{353310AA-598C-45BF-8CA1-90465201199A}"/>
          </ac:spMkLst>
        </pc:spChg>
        <pc:picChg chg="mod">
          <ac:chgData name="subham mishra" userId="4ff0890f8f92339b" providerId="LiveId" clId="{BD367F58-C0E1-49D9-BD32-3399D8298EA5}" dt="2021-05-06T11:44:22.254" v="3222" actId="14100"/>
          <ac:picMkLst>
            <pc:docMk/>
            <pc:sldMk cId="2978068893" sldId="301"/>
            <ac:picMk id="5" creationId="{40E153CC-DAF4-4C15-93D6-04C11E2C4B65}"/>
          </ac:picMkLst>
        </pc:picChg>
        <pc:picChg chg="mod">
          <ac:chgData name="subham mishra" userId="4ff0890f8f92339b" providerId="LiveId" clId="{BD367F58-C0E1-49D9-BD32-3399D8298EA5}" dt="2021-05-06T11:44:35.192" v="3226" actId="14100"/>
          <ac:picMkLst>
            <pc:docMk/>
            <pc:sldMk cId="2978068893" sldId="301"/>
            <ac:picMk id="6" creationId="{B1097C00-6ACD-4C1A-9965-F4C4EA7981A0}"/>
          </ac:picMkLst>
        </pc:picChg>
      </pc:sldChg>
      <pc:sldChg chg="modSp mod">
        <pc:chgData name="subham mishra" userId="4ff0890f8f92339b" providerId="LiveId" clId="{BD367F58-C0E1-49D9-BD32-3399D8298EA5}" dt="2021-05-06T11:52:18.038" v="3463" actId="20577"/>
        <pc:sldMkLst>
          <pc:docMk/>
          <pc:sldMk cId="711189298" sldId="303"/>
        </pc:sldMkLst>
        <pc:spChg chg="mod">
          <ac:chgData name="subham mishra" userId="4ff0890f8f92339b" providerId="LiveId" clId="{BD367F58-C0E1-49D9-BD32-3399D8298EA5}" dt="2021-05-06T11:52:18.038" v="3463" actId="20577"/>
          <ac:spMkLst>
            <pc:docMk/>
            <pc:sldMk cId="711189298" sldId="303"/>
            <ac:spMk id="2" creationId="{993BA1D7-523D-4D4B-9425-84CC7C1C1D04}"/>
          </ac:spMkLst>
        </pc:spChg>
        <pc:picChg chg="mod">
          <ac:chgData name="subham mishra" userId="4ff0890f8f92339b" providerId="LiveId" clId="{BD367F58-C0E1-49D9-BD32-3399D8298EA5}" dt="2021-05-06T11:50:58.688" v="3309" actId="14100"/>
          <ac:picMkLst>
            <pc:docMk/>
            <pc:sldMk cId="711189298" sldId="303"/>
            <ac:picMk id="5" creationId="{B373FA5D-4B55-4A81-82FE-5BE147EBEEE5}"/>
          </ac:picMkLst>
        </pc:picChg>
        <pc:picChg chg="mod">
          <ac:chgData name="subham mishra" userId="4ff0890f8f92339b" providerId="LiveId" clId="{BD367F58-C0E1-49D9-BD32-3399D8298EA5}" dt="2021-05-06T11:50:44.487" v="3306" actId="14100"/>
          <ac:picMkLst>
            <pc:docMk/>
            <pc:sldMk cId="711189298" sldId="303"/>
            <ac:picMk id="6" creationId="{2C57EF01-8BC5-4CC1-87A4-F5BED9096FE0}"/>
          </ac:picMkLst>
        </pc:picChg>
      </pc:sldChg>
      <pc:sldChg chg="modSp mod">
        <pc:chgData name="subham mishra" userId="4ff0890f8f92339b" providerId="LiveId" clId="{BD367F58-C0E1-49D9-BD32-3399D8298EA5}" dt="2021-05-06T11:53:44.951" v="3666" actId="20577"/>
        <pc:sldMkLst>
          <pc:docMk/>
          <pc:sldMk cId="1671392418" sldId="305"/>
        </pc:sldMkLst>
        <pc:spChg chg="mod">
          <ac:chgData name="subham mishra" userId="4ff0890f8f92339b" providerId="LiveId" clId="{BD367F58-C0E1-49D9-BD32-3399D8298EA5}" dt="2021-05-06T11:53:44.951" v="3666" actId="20577"/>
          <ac:spMkLst>
            <pc:docMk/>
            <pc:sldMk cId="1671392418" sldId="305"/>
            <ac:spMk id="2" creationId="{6025314A-B97D-4A87-AEEC-94EDE35A809E}"/>
          </ac:spMkLst>
        </pc:spChg>
      </pc:sldChg>
      <pc:sldChg chg="modSp mod">
        <pc:chgData name="subham mishra" userId="4ff0890f8f92339b" providerId="LiveId" clId="{BD367F58-C0E1-49D9-BD32-3399D8298EA5}" dt="2021-05-06T11:55:31.860" v="3853" actId="313"/>
        <pc:sldMkLst>
          <pc:docMk/>
          <pc:sldMk cId="1883677500" sldId="307"/>
        </pc:sldMkLst>
        <pc:spChg chg="mod">
          <ac:chgData name="subham mishra" userId="4ff0890f8f92339b" providerId="LiveId" clId="{BD367F58-C0E1-49D9-BD32-3399D8298EA5}" dt="2021-05-06T11:55:31.860" v="3853" actId="313"/>
          <ac:spMkLst>
            <pc:docMk/>
            <pc:sldMk cId="1883677500" sldId="307"/>
            <ac:spMk id="2" creationId="{A1E648DE-72AC-425F-807F-7E86FCF7CC61}"/>
          </ac:spMkLst>
        </pc:spChg>
        <pc:picChg chg="mod">
          <ac:chgData name="subham mishra" userId="4ff0890f8f92339b" providerId="LiveId" clId="{BD367F58-C0E1-49D9-BD32-3399D8298EA5}" dt="2021-05-06T11:54:07.392" v="3669" actId="14100"/>
          <ac:picMkLst>
            <pc:docMk/>
            <pc:sldMk cId="1883677500" sldId="307"/>
            <ac:picMk id="8" creationId="{186FD376-341B-4EE0-B0D4-1AAC22236755}"/>
          </ac:picMkLst>
        </pc:picChg>
      </pc:sldChg>
      <pc:sldChg chg="addSp delSp modSp mod">
        <pc:chgData name="subham mishra" userId="4ff0890f8f92339b" providerId="LiveId" clId="{BD367F58-C0E1-49D9-BD32-3399D8298EA5}" dt="2021-05-06T11:57:34.593" v="3946"/>
        <pc:sldMkLst>
          <pc:docMk/>
          <pc:sldMk cId="2465005486" sldId="314"/>
        </pc:sldMkLst>
        <pc:spChg chg="mod">
          <ac:chgData name="subham mishra" userId="4ff0890f8f92339b" providerId="LiveId" clId="{BD367F58-C0E1-49D9-BD32-3399D8298EA5}" dt="2021-05-06T11:56:22.488" v="3925" actId="20577"/>
          <ac:spMkLst>
            <pc:docMk/>
            <pc:sldMk cId="2465005486" sldId="314"/>
            <ac:spMk id="2" creationId="{63B8BC01-F2F8-4CDE-A7E1-F8ED573E1278}"/>
          </ac:spMkLst>
        </pc:spChg>
        <pc:spChg chg="add del mod">
          <ac:chgData name="subham mishra" userId="4ff0890f8f92339b" providerId="LiveId" clId="{BD367F58-C0E1-49D9-BD32-3399D8298EA5}" dt="2021-05-06T11:57:34.593" v="3946"/>
          <ac:spMkLst>
            <pc:docMk/>
            <pc:sldMk cId="2465005486" sldId="314"/>
            <ac:spMk id="3" creationId="{DE290EB5-7E47-4B18-A24E-FFAB28888494}"/>
          </ac:spMkLst>
        </pc:spChg>
        <pc:spChg chg="add mod">
          <ac:chgData name="subham mishra" userId="4ff0890f8f92339b" providerId="LiveId" clId="{BD367F58-C0E1-49D9-BD32-3399D8298EA5}" dt="2021-05-06T11:57:33.306" v="3944" actId="14100"/>
          <ac:spMkLst>
            <pc:docMk/>
            <pc:sldMk cId="2465005486" sldId="314"/>
            <ac:spMk id="4" creationId="{A3762DB0-B929-4810-8CF7-D528485C55CF}"/>
          </ac:spMkLst>
        </pc:spChg>
        <pc:picChg chg="mod">
          <ac:chgData name="subham mishra" userId="4ff0890f8f92339b" providerId="LiveId" clId="{BD367F58-C0E1-49D9-BD32-3399D8298EA5}" dt="2021-05-06T11:55:37.321" v="3854" actId="1076"/>
          <ac:picMkLst>
            <pc:docMk/>
            <pc:sldMk cId="2465005486" sldId="314"/>
            <ac:picMk id="5" creationId="{5CBE28B0-E722-43ED-974A-C25055D649A5}"/>
          </ac:picMkLst>
        </pc:picChg>
        <pc:picChg chg="mod">
          <ac:chgData name="subham mishra" userId="4ff0890f8f92339b" providerId="LiveId" clId="{BD367F58-C0E1-49D9-BD32-3399D8298EA5}" dt="2021-05-06T11:55:40.104" v="3855" actId="1076"/>
          <ac:picMkLst>
            <pc:docMk/>
            <pc:sldMk cId="2465005486" sldId="314"/>
            <ac:picMk id="6" creationId="{DDE3CB0F-8702-4164-8B63-A761A8CD5F2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BA5E55-176C-440C-B570-2ED0F6AF8787}"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9C930-5032-4D1C-B105-C5693070D96E}" type="slidenum">
              <a:rPr lang="en-IN" smtClean="0"/>
              <a:t>‹#›</a:t>
            </a:fld>
            <a:endParaRPr lang="en-IN"/>
          </a:p>
        </p:txBody>
      </p:sp>
    </p:spTree>
    <p:extLst>
      <p:ext uri="{BB962C8B-B14F-4D97-AF65-F5344CB8AC3E}">
        <p14:creationId xmlns:p14="http://schemas.microsoft.com/office/powerpoint/2010/main" val="355629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A5E55-176C-440C-B570-2ED0F6AF8787}"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9C930-5032-4D1C-B105-C5693070D96E}" type="slidenum">
              <a:rPr lang="en-IN" smtClean="0"/>
              <a:t>‹#›</a:t>
            </a:fld>
            <a:endParaRPr lang="en-IN"/>
          </a:p>
        </p:txBody>
      </p:sp>
    </p:spTree>
    <p:extLst>
      <p:ext uri="{BB962C8B-B14F-4D97-AF65-F5344CB8AC3E}">
        <p14:creationId xmlns:p14="http://schemas.microsoft.com/office/powerpoint/2010/main" val="3974328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A5E55-176C-440C-B570-2ED0F6AF8787}"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9C930-5032-4D1C-B105-C5693070D96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33651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A5E55-176C-440C-B570-2ED0F6AF8787}"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9C930-5032-4D1C-B105-C5693070D96E}" type="slidenum">
              <a:rPr lang="en-IN" smtClean="0"/>
              <a:t>‹#›</a:t>
            </a:fld>
            <a:endParaRPr lang="en-IN"/>
          </a:p>
        </p:txBody>
      </p:sp>
    </p:spTree>
    <p:extLst>
      <p:ext uri="{BB962C8B-B14F-4D97-AF65-F5344CB8AC3E}">
        <p14:creationId xmlns:p14="http://schemas.microsoft.com/office/powerpoint/2010/main" val="419944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A5E55-176C-440C-B570-2ED0F6AF8787}"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9C930-5032-4D1C-B105-C5693070D96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801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A5E55-176C-440C-B570-2ED0F6AF8787}"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9C930-5032-4D1C-B105-C5693070D96E}" type="slidenum">
              <a:rPr lang="en-IN" smtClean="0"/>
              <a:t>‹#›</a:t>
            </a:fld>
            <a:endParaRPr lang="en-IN"/>
          </a:p>
        </p:txBody>
      </p:sp>
    </p:spTree>
    <p:extLst>
      <p:ext uri="{BB962C8B-B14F-4D97-AF65-F5344CB8AC3E}">
        <p14:creationId xmlns:p14="http://schemas.microsoft.com/office/powerpoint/2010/main" val="2950859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BA5E55-176C-440C-B570-2ED0F6AF8787}"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9C930-5032-4D1C-B105-C5693070D96E}" type="slidenum">
              <a:rPr lang="en-IN" smtClean="0"/>
              <a:t>‹#›</a:t>
            </a:fld>
            <a:endParaRPr lang="en-IN"/>
          </a:p>
        </p:txBody>
      </p:sp>
    </p:spTree>
    <p:extLst>
      <p:ext uri="{BB962C8B-B14F-4D97-AF65-F5344CB8AC3E}">
        <p14:creationId xmlns:p14="http://schemas.microsoft.com/office/powerpoint/2010/main" val="137497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BA5E55-176C-440C-B570-2ED0F6AF8787}"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9C930-5032-4D1C-B105-C5693070D96E}" type="slidenum">
              <a:rPr lang="en-IN" smtClean="0"/>
              <a:t>‹#›</a:t>
            </a:fld>
            <a:endParaRPr lang="en-IN"/>
          </a:p>
        </p:txBody>
      </p:sp>
    </p:spTree>
    <p:extLst>
      <p:ext uri="{BB962C8B-B14F-4D97-AF65-F5344CB8AC3E}">
        <p14:creationId xmlns:p14="http://schemas.microsoft.com/office/powerpoint/2010/main" val="180487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BA5E55-176C-440C-B570-2ED0F6AF8787}"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9C930-5032-4D1C-B105-C5693070D96E}" type="slidenum">
              <a:rPr lang="en-IN" smtClean="0"/>
              <a:t>‹#›</a:t>
            </a:fld>
            <a:endParaRPr lang="en-IN"/>
          </a:p>
        </p:txBody>
      </p:sp>
    </p:spTree>
    <p:extLst>
      <p:ext uri="{BB962C8B-B14F-4D97-AF65-F5344CB8AC3E}">
        <p14:creationId xmlns:p14="http://schemas.microsoft.com/office/powerpoint/2010/main" val="33608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A5E55-176C-440C-B570-2ED0F6AF8787}"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9C930-5032-4D1C-B105-C5693070D96E}" type="slidenum">
              <a:rPr lang="en-IN" smtClean="0"/>
              <a:t>‹#›</a:t>
            </a:fld>
            <a:endParaRPr lang="en-IN"/>
          </a:p>
        </p:txBody>
      </p:sp>
    </p:spTree>
    <p:extLst>
      <p:ext uri="{BB962C8B-B14F-4D97-AF65-F5344CB8AC3E}">
        <p14:creationId xmlns:p14="http://schemas.microsoft.com/office/powerpoint/2010/main" val="254637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BA5E55-176C-440C-B570-2ED0F6AF8787}" type="datetimeFigureOut">
              <a:rPr lang="en-IN" smtClean="0"/>
              <a:t>28-09-2021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9C930-5032-4D1C-B105-C5693070D96E}" type="slidenum">
              <a:rPr lang="en-IN" smtClean="0"/>
              <a:t>‹#›</a:t>
            </a:fld>
            <a:endParaRPr lang="en-IN"/>
          </a:p>
        </p:txBody>
      </p:sp>
    </p:spTree>
    <p:extLst>
      <p:ext uri="{BB962C8B-B14F-4D97-AF65-F5344CB8AC3E}">
        <p14:creationId xmlns:p14="http://schemas.microsoft.com/office/powerpoint/2010/main" val="392981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BA5E55-176C-440C-B570-2ED0F6AF8787}" type="datetimeFigureOut">
              <a:rPr lang="en-IN" smtClean="0"/>
              <a:t>28-09-2021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59C930-5032-4D1C-B105-C5693070D96E}" type="slidenum">
              <a:rPr lang="en-IN" smtClean="0"/>
              <a:t>‹#›</a:t>
            </a:fld>
            <a:endParaRPr lang="en-IN"/>
          </a:p>
        </p:txBody>
      </p:sp>
    </p:spTree>
    <p:extLst>
      <p:ext uri="{BB962C8B-B14F-4D97-AF65-F5344CB8AC3E}">
        <p14:creationId xmlns:p14="http://schemas.microsoft.com/office/powerpoint/2010/main" val="2595538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BA5E55-176C-440C-B570-2ED0F6AF8787}" type="datetimeFigureOut">
              <a:rPr lang="en-IN" smtClean="0"/>
              <a:t>28-09-2021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59C930-5032-4D1C-B105-C5693070D96E}" type="slidenum">
              <a:rPr lang="en-IN" smtClean="0"/>
              <a:t>‹#›</a:t>
            </a:fld>
            <a:endParaRPr lang="en-IN"/>
          </a:p>
        </p:txBody>
      </p:sp>
    </p:spTree>
    <p:extLst>
      <p:ext uri="{BB962C8B-B14F-4D97-AF65-F5344CB8AC3E}">
        <p14:creationId xmlns:p14="http://schemas.microsoft.com/office/powerpoint/2010/main" val="307820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BA5E55-176C-440C-B570-2ED0F6AF8787}" type="datetimeFigureOut">
              <a:rPr lang="en-IN" smtClean="0"/>
              <a:t>28-09-2021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59C930-5032-4D1C-B105-C5693070D96E}" type="slidenum">
              <a:rPr lang="en-IN" smtClean="0"/>
              <a:t>‹#›</a:t>
            </a:fld>
            <a:endParaRPr lang="en-IN"/>
          </a:p>
        </p:txBody>
      </p:sp>
    </p:spTree>
    <p:extLst>
      <p:ext uri="{BB962C8B-B14F-4D97-AF65-F5344CB8AC3E}">
        <p14:creationId xmlns:p14="http://schemas.microsoft.com/office/powerpoint/2010/main" val="532745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BA5E55-176C-440C-B570-2ED0F6AF8787}" type="datetimeFigureOut">
              <a:rPr lang="en-IN" smtClean="0"/>
              <a:t>28-09-2021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9C930-5032-4D1C-B105-C5693070D96E}" type="slidenum">
              <a:rPr lang="en-IN" smtClean="0"/>
              <a:t>‹#›</a:t>
            </a:fld>
            <a:endParaRPr lang="en-IN"/>
          </a:p>
        </p:txBody>
      </p:sp>
    </p:spTree>
    <p:extLst>
      <p:ext uri="{BB962C8B-B14F-4D97-AF65-F5344CB8AC3E}">
        <p14:creationId xmlns:p14="http://schemas.microsoft.com/office/powerpoint/2010/main" val="261292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BA5E55-176C-440C-B570-2ED0F6AF8787}" type="datetimeFigureOut">
              <a:rPr lang="en-IN" smtClean="0"/>
              <a:t>28-09-2021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9C930-5032-4D1C-B105-C5693070D96E}" type="slidenum">
              <a:rPr lang="en-IN" smtClean="0"/>
              <a:t>‹#›</a:t>
            </a:fld>
            <a:endParaRPr lang="en-IN"/>
          </a:p>
        </p:txBody>
      </p:sp>
    </p:spTree>
    <p:extLst>
      <p:ext uri="{BB962C8B-B14F-4D97-AF65-F5344CB8AC3E}">
        <p14:creationId xmlns:p14="http://schemas.microsoft.com/office/powerpoint/2010/main" val="3464106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BA5E55-176C-440C-B570-2ED0F6AF8787}" type="datetimeFigureOut">
              <a:rPr lang="en-IN" smtClean="0"/>
              <a:t>28-09-2021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C59C930-5032-4D1C-B105-C5693070D96E}" type="slidenum">
              <a:rPr lang="en-IN" smtClean="0"/>
              <a:t>‹#›</a:t>
            </a:fld>
            <a:endParaRPr lang="en-IN"/>
          </a:p>
        </p:txBody>
      </p:sp>
    </p:spTree>
    <p:extLst>
      <p:ext uri="{BB962C8B-B14F-4D97-AF65-F5344CB8AC3E}">
        <p14:creationId xmlns:p14="http://schemas.microsoft.com/office/powerpoint/2010/main" val="22235422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D9643-AB3E-4C4A-B55F-019519C41745}"/>
              </a:ext>
            </a:extLst>
          </p:cNvPr>
          <p:cNvSpPr>
            <a:spLocks noGrp="1"/>
          </p:cNvSpPr>
          <p:nvPr>
            <p:ph type="ctrTitle"/>
          </p:nvPr>
        </p:nvSpPr>
        <p:spPr>
          <a:xfrm>
            <a:off x="1524000" y="2000249"/>
            <a:ext cx="9144000" cy="1509713"/>
          </a:xfrm>
        </p:spPr>
        <p:txBody>
          <a:bodyPr>
            <a:normAutofit fontScale="90000"/>
          </a:bodyPr>
          <a:lstStyle/>
          <a:p>
            <a:r>
              <a:rPr lang="en-IN" dirty="0"/>
              <a:t>House pricing prediction</a:t>
            </a:r>
            <a:br>
              <a:rPr lang="en-IN" dirty="0"/>
            </a:br>
            <a:r>
              <a:rPr lang="en-IN" dirty="0"/>
              <a:t>-</a:t>
            </a:r>
            <a:r>
              <a:rPr lang="en-IN" sz="1200" dirty="0"/>
              <a:t>Prachi </a:t>
            </a:r>
            <a:r>
              <a:rPr lang="en-IN" sz="1200" dirty="0" err="1"/>
              <a:t>PArmar</a:t>
            </a:r>
            <a:endParaRPr lang="en-IN" sz="1200" dirty="0"/>
          </a:p>
        </p:txBody>
      </p:sp>
    </p:spTree>
    <p:extLst>
      <p:ext uri="{BB962C8B-B14F-4D97-AF65-F5344CB8AC3E}">
        <p14:creationId xmlns:p14="http://schemas.microsoft.com/office/powerpoint/2010/main" val="1501357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2479-2A3B-47DE-B3E9-43B1A1FFB6E1}"/>
              </a:ext>
            </a:extLst>
          </p:cNvPr>
          <p:cNvSpPr>
            <a:spLocks noGrp="1"/>
          </p:cNvSpPr>
          <p:nvPr>
            <p:ph type="title"/>
          </p:nvPr>
        </p:nvSpPr>
        <p:spPr>
          <a:xfrm>
            <a:off x="771525" y="4651375"/>
            <a:ext cx="10515600" cy="1325563"/>
          </a:xfrm>
        </p:spPr>
        <p:txBody>
          <a:bodyPr/>
          <a:lstStyle/>
          <a:p>
            <a:r>
              <a:rPr lang="en-IN" dirty="0"/>
              <a:t>We will now do the data cleaning and we will make the data ready for modelling</a:t>
            </a:r>
          </a:p>
        </p:txBody>
      </p:sp>
      <p:pic>
        <p:nvPicPr>
          <p:cNvPr id="5" name="Content Placeholder 4">
            <a:extLst>
              <a:ext uri="{FF2B5EF4-FFF2-40B4-BE49-F238E27FC236}">
                <a16:creationId xmlns:a16="http://schemas.microsoft.com/office/drawing/2014/main" id="{E647957E-FFB1-481F-9705-DF1DF4BD5E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49275"/>
            <a:ext cx="4743450" cy="4003675"/>
          </a:xfrm>
        </p:spPr>
      </p:pic>
      <p:pic>
        <p:nvPicPr>
          <p:cNvPr id="6" name="Content Placeholder 4">
            <a:extLst>
              <a:ext uri="{FF2B5EF4-FFF2-40B4-BE49-F238E27FC236}">
                <a16:creationId xmlns:a16="http://schemas.microsoft.com/office/drawing/2014/main" id="{FBF7C389-D4A6-40ED-BE22-9F46EA86A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7598" y="549275"/>
            <a:ext cx="5365702" cy="4003675"/>
          </a:xfrm>
          <a:prstGeom prst="rect">
            <a:avLst/>
          </a:prstGeom>
        </p:spPr>
      </p:pic>
    </p:spTree>
    <p:extLst>
      <p:ext uri="{BB962C8B-B14F-4D97-AF65-F5344CB8AC3E}">
        <p14:creationId xmlns:p14="http://schemas.microsoft.com/office/powerpoint/2010/main" val="47368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A169-40B8-42F0-852C-83E189224676}"/>
              </a:ext>
            </a:extLst>
          </p:cNvPr>
          <p:cNvSpPr>
            <a:spLocks noGrp="1"/>
          </p:cNvSpPr>
          <p:nvPr>
            <p:ph type="title"/>
          </p:nvPr>
        </p:nvSpPr>
        <p:spPr>
          <a:xfrm>
            <a:off x="923925" y="4603750"/>
            <a:ext cx="10515600" cy="1325563"/>
          </a:xfrm>
        </p:spPr>
        <p:txBody>
          <a:bodyPr/>
          <a:lstStyle/>
          <a:p>
            <a:r>
              <a:rPr lang="en-IN" dirty="0"/>
              <a:t>In the above picture we can see that the quantity of null values in categorical columns</a:t>
            </a:r>
          </a:p>
        </p:txBody>
      </p:sp>
      <p:pic>
        <p:nvPicPr>
          <p:cNvPr id="5" name="Content Placeholder 4">
            <a:extLst>
              <a:ext uri="{FF2B5EF4-FFF2-40B4-BE49-F238E27FC236}">
                <a16:creationId xmlns:a16="http://schemas.microsoft.com/office/drawing/2014/main" id="{1147F9BB-FA1F-4030-9126-A094DC12D7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78581"/>
            <a:ext cx="5600699" cy="4351338"/>
          </a:xfrm>
        </p:spPr>
      </p:pic>
      <p:pic>
        <p:nvPicPr>
          <p:cNvPr id="4" name="Content Placeholder 4">
            <a:extLst>
              <a:ext uri="{FF2B5EF4-FFF2-40B4-BE49-F238E27FC236}">
                <a16:creationId xmlns:a16="http://schemas.microsoft.com/office/drawing/2014/main" id="{A051836D-9C86-41A4-A3B9-8D44F06B0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499" y="78581"/>
            <a:ext cx="6166195" cy="4351338"/>
          </a:xfrm>
          <a:prstGeom prst="rect">
            <a:avLst/>
          </a:prstGeom>
        </p:spPr>
      </p:pic>
    </p:spTree>
    <p:extLst>
      <p:ext uri="{BB962C8B-B14F-4D97-AF65-F5344CB8AC3E}">
        <p14:creationId xmlns:p14="http://schemas.microsoft.com/office/powerpoint/2010/main" val="1010915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EDCD-A2FF-459B-8CE8-6C1568AEB5BD}"/>
              </a:ext>
            </a:extLst>
          </p:cNvPr>
          <p:cNvSpPr>
            <a:spLocks noGrp="1"/>
          </p:cNvSpPr>
          <p:nvPr>
            <p:ph type="title"/>
          </p:nvPr>
        </p:nvSpPr>
        <p:spPr>
          <a:xfrm>
            <a:off x="838200" y="4546600"/>
            <a:ext cx="10515600" cy="1325563"/>
          </a:xfrm>
        </p:spPr>
        <p:txBody>
          <a:bodyPr>
            <a:normAutofit fontScale="90000"/>
          </a:bodyPr>
          <a:lstStyle/>
          <a:p>
            <a:r>
              <a:rPr lang="en-IN" dirty="0"/>
              <a:t>Dropping the columns which have most of the values as  null. And replacing the other null values of  categorical columns with None.</a:t>
            </a:r>
          </a:p>
        </p:txBody>
      </p:sp>
      <p:pic>
        <p:nvPicPr>
          <p:cNvPr id="5" name="Content Placeholder 4">
            <a:extLst>
              <a:ext uri="{FF2B5EF4-FFF2-40B4-BE49-F238E27FC236}">
                <a16:creationId xmlns:a16="http://schemas.microsoft.com/office/drawing/2014/main" id="{1D4E5D7E-01A9-4335-A8D6-A829591C9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175" y="0"/>
            <a:ext cx="9763125" cy="4351338"/>
          </a:xfrm>
        </p:spPr>
      </p:pic>
    </p:spTree>
    <p:extLst>
      <p:ext uri="{BB962C8B-B14F-4D97-AF65-F5344CB8AC3E}">
        <p14:creationId xmlns:p14="http://schemas.microsoft.com/office/powerpoint/2010/main" val="21777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B281-E36B-4F61-902F-66DD2467E176}"/>
              </a:ext>
            </a:extLst>
          </p:cNvPr>
          <p:cNvSpPr>
            <a:spLocks noGrp="1"/>
          </p:cNvSpPr>
          <p:nvPr>
            <p:ph type="title"/>
          </p:nvPr>
        </p:nvSpPr>
        <p:spPr>
          <a:xfrm>
            <a:off x="838200" y="4765675"/>
            <a:ext cx="10515600" cy="1325563"/>
          </a:xfrm>
        </p:spPr>
        <p:txBody>
          <a:bodyPr>
            <a:normAutofit fontScale="90000"/>
          </a:bodyPr>
          <a:lstStyle/>
          <a:p>
            <a:r>
              <a:rPr lang="en-IN" dirty="0"/>
              <a:t>As we don’t have much null values in Numerical columns we will replace the null values with median</a:t>
            </a:r>
          </a:p>
        </p:txBody>
      </p:sp>
      <p:pic>
        <p:nvPicPr>
          <p:cNvPr id="5" name="Content Placeholder 4">
            <a:extLst>
              <a:ext uri="{FF2B5EF4-FFF2-40B4-BE49-F238E27FC236}">
                <a16:creationId xmlns:a16="http://schemas.microsoft.com/office/drawing/2014/main" id="{52AC6C14-C425-48E0-884B-761D91E19C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850" y="300037"/>
            <a:ext cx="9839325" cy="4351338"/>
          </a:xfrm>
        </p:spPr>
      </p:pic>
    </p:spTree>
    <p:extLst>
      <p:ext uri="{BB962C8B-B14F-4D97-AF65-F5344CB8AC3E}">
        <p14:creationId xmlns:p14="http://schemas.microsoft.com/office/powerpoint/2010/main" val="3501340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52BC-E503-4894-82D8-D3A38283C2ED}"/>
              </a:ext>
            </a:extLst>
          </p:cNvPr>
          <p:cNvSpPr>
            <a:spLocks noGrp="1"/>
          </p:cNvSpPr>
          <p:nvPr>
            <p:ph type="title"/>
          </p:nvPr>
        </p:nvSpPr>
        <p:spPr>
          <a:xfrm>
            <a:off x="304799" y="4096792"/>
            <a:ext cx="11160918" cy="1713458"/>
          </a:xfrm>
        </p:spPr>
        <p:txBody>
          <a:bodyPr>
            <a:normAutofit fontScale="90000"/>
          </a:bodyPr>
          <a:lstStyle/>
          <a:p>
            <a:r>
              <a:rPr lang="en-IN" dirty="0"/>
              <a:t>Replaced the null values in both the numerical and categorical column. </a:t>
            </a:r>
            <a:br>
              <a:rPr lang="en-IN" dirty="0"/>
            </a:br>
            <a:r>
              <a:rPr lang="en-IN" dirty="0"/>
              <a:t>We can see that now we don’t have any null values in the dataset</a:t>
            </a:r>
          </a:p>
        </p:txBody>
      </p:sp>
      <p:pic>
        <p:nvPicPr>
          <p:cNvPr id="5" name="Content Placeholder 4">
            <a:extLst>
              <a:ext uri="{FF2B5EF4-FFF2-40B4-BE49-F238E27FC236}">
                <a16:creationId xmlns:a16="http://schemas.microsoft.com/office/drawing/2014/main" id="{8BB9E90F-3FEB-4CC8-B0BD-91E37651E5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 y="191045"/>
            <a:ext cx="6543675" cy="3562847"/>
          </a:xfrm>
        </p:spPr>
      </p:pic>
      <p:pic>
        <p:nvPicPr>
          <p:cNvPr id="6" name="Content Placeholder 4">
            <a:extLst>
              <a:ext uri="{FF2B5EF4-FFF2-40B4-BE49-F238E27FC236}">
                <a16:creationId xmlns:a16="http://schemas.microsoft.com/office/drawing/2014/main" id="{0DBAEDC6-6A5B-4FEB-813D-F383D77CAA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625" y="191045"/>
            <a:ext cx="4560092" cy="3562847"/>
          </a:xfrm>
          <a:prstGeom prst="rect">
            <a:avLst/>
          </a:prstGeom>
        </p:spPr>
      </p:pic>
    </p:spTree>
    <p:extLst>
      <p:ext uri="{BB962C8B-B14F-4D97-AF65-F5344CB8AC3E}">
        <p14:creationId xmlns:p14="http://schemas.microsoft.com/office/powerpoint/2010/main" val="1424906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26FA-F04C-4714-9D94-26E7CF643602}"/>
              </a:ext>
            </a:extLst>
          </p:cNvPr>
          <p:cNvSpPr>
            <a:spLocks noGrp="1"/>
          </p:cNvSpPr>
          <p:nvPr>
            <p:ph type="title"/>
          </p:nvPr>
        </p:nvSpPr>
        <p:spPr>
          <a:xfrm>
            <a:off x="619125" y="4422775"/>
            <a:ext cx="10515600" cy="1325563"/>
          </a:xfrm>
        </p:spPr>
        <p:txBody>
          <a:bodyPr/>
          <a:lstStyle/>
          <a:p>
            <a:r>
              <a:rPr lang="en-IN" dirty="0"/>
              <a:t>Analysing the Target Variable</a:t>
            </a:r>
          </a:p>
        </p:txBody>
      </p:sp>
      <p:pic>
        <p:nvPicPr>
          <p:cNvPr id="5" name="Content Placeholder 4">
            <a:extLst>
              <a:ext uri="{FF2B5EF4-FFF2-40B4-BE49-F238E27FC236}">
                <a16:creationId xmlns:a16="http://schemas.microsoft.com/office/drawing/2014/main" id="{6ED469CA-D7CD-434D-9A2F-953367C2C1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007" y="110049"/>
            <a:ext cx="10120918" cy="4048690"/>
          </a:xfrm>
        </p:spPr>
      </p:pic>
    </p:spTree>
    <p:extLst>
      <p:ext uri="{BB962C8B-B14F-4D97-AF65-F5344CB8AC3E}">
        <p14:creationId xmlns:p14="http://schemas.microsoft.com/office/powerpoint/2010/main" val="1700961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44ED4-5C4B-4273-868A-B9CE329FCB55}"/>
              </a:ext>
            </a:extLst>
          </p:cNvPr>
          <p:cNvSpPr>
            <a:spLocks noGrp="1"/>
          </p:cNvSpPr>
          <p:nvPr>
            <p:ph type="title"/>
          </p:nvPr>
        </p:nvSpPr>
        <p:spPr>
          <a:xfrm>
            <a:off x="209549" y="4337050"/>
            <a:ext cx="10515600" cy="1325563"/>
          </a:xfrm>
        </p:spPr>
        <p:txBody>
          <a:bodyPr>
            <a:normAutofit fontScale="90000"/>
          </a:bodyPr>
          <a:lstStyle/>
          <a:p>
            <a:r>
              <a:rPr lang="en-IN" dirty="0"/>
              <a:t>From the graph we can see that the target variable is not normalised and is positively skewed. This will create problem in model building. We will normalise the data</a:t>
            </a:r>
          </a:p>
        </p:txBody>
      </p:sp>
      <p:pic>
        <p:nvPicPr>
          <p:cNvPr id="5" name="Content Placeholder 4">
            <a:extLst>
              <a:ext uri="{FF2B5EF4-FFF2-40B4-BE49-F238E27FC236}">
                <a16:creationId xmlns:a16="http://schemas.microsoft.com/office/drawing/2014/main" id="{9D13531F-9B3E-48B1-9CD9-30D2D9E715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549" y="185737"/>
            <a:ext cx="6020803" cy="3917950"/>
          </a:xfrm>
        </p:spPr>
      </p:pic>
      <p:pic>
        <p:nvPicPr>
          <p:cNvPr id="6" name="Content Placeholder 4">
            <a:extLst>
              <a:ext uri="{FF2B5EF4-FFF2-40B4-BE49-F238E27FC236}">
                <a16:creationId xmlns:a16="http://schemas.microsoft.com/office/drawing/2014/main" id="{DB933877-F751-405C-BC42-CD8A16994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786" y="352425"/>
            <a:ext cx="4734789" cy="3751262"/>
          </a:xfrm>
          <a:prstGeom prst="rect">
            <a:avLst/>
          </a:prstGeom>
        </p:spPr>
      </p:pic>
    </p:spTree>
    <p:extLst>
      <p:ext uri="{BB962C8B-B14F-4D97-AF65-F5344CB8AC3E}">
        <p14:creationId xmlns:p14="http://schemas.microsoft.com/office/powerpoint/2010/main" val="3373119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CD05E-BF33-4DDE-A34D-7E532CBC9B56}"/>
              </a:ext>
            </a:extLst>
          </p:cNvPr>
          <p:cNvSpPr>
            <a:spLocks noGrp="1"/>
          </p:cNvSpPr>
          <p:nvPr>
            <p:ph type="title"/>
          </p:nvPr>
        </p:nvSpPr>
        <p:spPr>
          <a:xfrm>
            <a:off x="200026" y="4737100"/>
            <a:ext cx="10515600" cy="1325563"/>
          </a:xfrm>
        </p:spPr>
        <p:txBody>
          <a:bodyPr/>
          <a:lstStyle/>
          <a:p>
            <a:r>
              <a:rPr lang="en-IN" dirty="0"/>
              <a:t>Normalizing the data</a:t>
            </a:r>
          </a:p>
        </p:txBody>
      </p:sp>
      <p:pic>
        <p:nvPicPr>
          <p:cNvPr id="5" name="Content Placeholder 4">
            <a:extLst>
              <a:ext uri="{FF2B5EF4-FFF2-40B4-BE49-F238E27FC236}">
                <a16:creationId xmlns:a16="http://schemas.microsoft.com/office/drawing/2014/main" id="{45F16615-D48F-493E-8D79-C1757FEC2A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26" y="495792"/>
            <a:ext cx="5495924" cy="3967158"/>
          </a:xfrm>
        </p:spPr>
      </p:pic>
      <p:pic>
        <p:nvPicPr>
          <p:cNvPr id="6" name="Content Placeholder 4">
            <a:extLst>
              <a:ext uri="{FF2B5EF4-FFF2-40B4-BE49-F238E27FC236}">
                <a16:creationId xmlns:a16="http://schemas.microsoft.com/office/drawing/2014/main" id="{2B8AA73A-29F8-46E0-9863-E894B8D47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675" y="404812"/>
            <a:ext cx="5791200" cy="4058138"/>
          </a:xfrm>
          <a:prstGeom prst="rect">
            <a:avLst/>
          </a:prstGeom>
        </p:spPr>
      </p:pic>
    </p:spTree>
    <p:extLst>
      <p:ext uri="{BB962C8B-B14F-4D97-AF65-F5344CB8AC3E}">
        <p14:creationId xmlns:p14="http://schemas.microsoft.com/office/powerpoint/2010/main" val="1067064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3145-78AF-43BC-BC96-7F5990535350}"/>
              </a:ext>
            </a:extLst>
          </p:cNvPr>
          <p:cNvSpPr>
            <a:spLocks noGrp="1"/>
          </p:cNvSpPr>
          <p:nvPr>
            <p:ph type="title"/>
          </p:nvPr>
        </p:nvSpPr>
        <p:spPr>
          <a:xfrm>
            <a:off x="371475" y="4600574"/>
            <a:ext cx="10515600" cy="1325563"/>
          </a:xfrm>
        </p:spPr>
        <p:txBody>
          <a:bodyPr/>
          <a:lstStyle/>
          <a:p>
            <a:r>
              <a:rPr lang="en-IN" dirty="0"/>
              <a:t>I have used logarithmic method to make the data normalised. </a:t>
            </a:r>
          </a:p>
        </p:txBody>
      </p:sp>
      <p:pic>
        <p:nvPicPr>
          <p:cNvPr id="5" name="Content Placeholder 4">
            <a:extLst>
              <a:ext uri="{FF2B5EF4-FFF2-40B4-BE49-F238E27FC236}">
                <a16:creationId xmlns:a16="http://schemas.microsoft.com/office/drawing/2014/main" id="{1C85AE2E-9B82-47A0-A6CE-9C7509994B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975" y="202407"/>
            <a:ext cx="5607494" cy="4110037"/>
          </a:xfrm>
        </p:spPr>
      </p:pic>
      <p:pic>
        <p:nvPicPr>
          <p:cNvPr id="6" name="Content Placeholder 4">
            <a:extLst>
              <a:ext uri="{FF2B5EF4-FFF2-40B4-BE49-F238E27FC236}">
                <a16:creationId xmlns:a16="http://schemas.microsoft.com/office/drawing/2014/main" id="{5A7420DE-1EB7-40FB-A52A-15C3D30C1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7544" y="167878"/>
            <a:ext cx="5477639" cy="4179093"/>
          </a:xfrm>
          <a:prstGeom prst="rect">
            <a:avLst/>
          </a:prstGeom>
        </p:spPr>
      </p:pic>
    </p:spTree>
    <p:extLst>
      <p:ext uri="{BB962C8B-B14F-4D97-AF65-F5344CB8AC3E}">
        <p14:creationId xmlns:p14="http://schemas.microsoft.com/office/powerpoint/2010/main" val="416203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5544-5D16-4B67-8174-CF485855A2FC}"/>
              </a:ext>
            </a:extLst>
          </p:cNvPr>
          <p:cNvSpPr>
            <a:spLocks noGrp="1"/>
          </p:cNvSpPr>
          <p:nvPr>
            <p:ph type="title"/>
          </p:nvPr>
        </p:nvSpPr>
        <p:spPr>
          <a:xfrm>
            <a:off x="719137" y="4479925"/>
            <a:ext cx="10515600" cy="1325563"/>
          </a:xfrm>
        </p:spPr>
        <p:txBody>
          <a:bodyPr/>
          <a:lstStyle/>
          <a:p>
            <a:r>
              <a:rPr lang="en-IN" dirty="0"/>
              <a:t>Let’s see which all column have more correlation towards the target variable.</a:t>
            </a:r>
          </a:p>
        </p:txBody>
      </p:sp>
      <p:pic>
        <p:nvPicPr>
          <p:cNvPr id="5" name="Content Placeholder 4">
            <a:extLst>
              <a:ext uri="{FF2B5EF4-FFF2-40B4-BE49-F238E27FC236}">
                <a16:creationId xmlns:a16="http://schemas.microsoft.com/office/drawing/2014/main" id="{8AEA06E4-DFC2-4E4C-8F22-72424BA3B6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1075" y="195262"/>
            <a:ext cx="9991725" cy="4051300"/>
          </a:xfrm>
        </p:spPr>
      </p:pic>
    </p:spTree>
    <p:extLst>
      <p:ext uri="{BB962C8B-B14F-4D97-AF65-F5344CB8AC3E}">
        <p14:creationId xmlns:p14="http://schemas.microsoft.com/office/powerpoint/2010/main" val="152201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FF392-2622-466C-9894-A86F2C80BD23}"/>
              </a:ext>
            </a:extLst>
          </p:cNvPr>
          <p:cNvSpPr>
            <a:spLocks noGrp="1"/>
          </p:cNvSpPr>
          <p:nvPr>
            <p:ph type="title"/>
          </p:nvPr>
        </p:nvSpPr>
        <p:spPr>
          <a:xfrm>
            <a:off x="838200" y="4667250"/>
            <a:ext cx="10515600" cy="1566863"/>
          </a:xfrm>
        </p:spPr>
        <p:txBody>
          <a:bodyPr/>
          <a:lstStyle/>
          <a:p>
            <a:r>
              <a:rPr lang="en-US" dirty="0"/>
              <a:t>Importing the libraries and loading the data</a:t>
            </a:r>
            <a:endParaRPr lang="en-IN" dirty="0"/>
          </a:p>
        </p:txBody>
      </p:sp>
      <p:pic>
        <p:nvPicPr>
          <p:cNvPr id="5" name="Content Placeholder 4">
            <a:extLst>
              <a:ext uri="{FF2B5EF4-FFF2-40B4-BE49-F238E27FC236}">
                <a16:creationId xmlns:a16="http://schemas.microsoft.com/office/drawing/2014/main" id="{8518BB25-20E2-4554-A5E2-DA5D048639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175" y="106362"/>
            <a:ext cx="9812829" cy="4351338"/>
          </a:xfrm>
        </p:spPr>
      </p:pic>
    </p:spTree>
    <p:extLst>
      <p:ext uri="{BB962C8B-B14F-4D97-AF65-F5344CB8AC3E}">
        <p14:creationId xmlns:p14="http://schemas.microsoft.com/office/powerpoint/2010/main" val="3003136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9144-1665-4962-B865-F65EC211A82B}"/>
              </a:ext>
            </a:extLst>
          </p:cNvPr>
          <p:cNvSpPr>
            <a:spLocks noGrp="1"/>
          </p:cNvSpPr>
          <p:nvPr>
            <p:ph type="title"/>
          </p:nvPr>
        </p:nvSpPr>
        <p:spPr>
          <a:xfrm>
            <a:off x="247647" y="4060825"/>
            <a:ext cx="11708383" cy="1325563"/>
          </a:xfrm>
        </p:spPr>
        <p:txBody>
          <a:bodyPr/>
          <a:lstStyle/>
          <a:p>
            <a:r>
              <a:rPr lang="en-IN" dirty="0"/>
              <a:t>In the right side we have the names of the column which are highly correlated with the target variables.</a:t>
            </a:r>
          </a:p>
        </p:txBody>
      </p:sp>
      <p:pic>
        <p:nvPicPr>
          <p:cNvPr id="5" name="Content Placeholder 4">
            <a:extLst>
              <a:ext uri="{FF2B5EF4-FFF2-40B4-BE49-F238E27FC236}">
                <a16:creationId xmlns:a16="http://schemas.microsoft.com/office/drawing/2014/main" id="{102B1234-C862-43B0-B036-BF8E128098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968" y="149225"/>
            <a:ext cx="4812281" cy="3546475"/>
          </a:xfrm>
        </p:spPr>
      </p:pic>
      <p:pic>
        <p:nvPicPr>
          <p:cNvPr id="6" name="Content Placeholder 4">
            <a:extLst>
              <a:ext uri="{FF2B5EF4-FFF2-40B4-BE49-F238E27FC236}">
                <a16:creationId xmlns:a16="http://schemas.microsoft.com/office/drawing/2014/main" id="{EDE24C76-F875-4E0A-8EFE-BF75976CAE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1150" y="149225"/>
            <a:ext cx="6564881" cy="3546475"/>
          </a:xfrm>
          <a:prstGeom prst="rect">
            <a:avLst/>
          </a:prstGeom>
        </p:spPr>
      </p:pic>
    </p:spTree>
    <p:extLst>
      <p:ext uri="{BB962C8B-B14F-4D97-AF65-F5344CB8AC3E}">
        <p14:creationId xmlns:p14="http://schemas.microsoft.com/office/powerpoint/2010/main" val="3276071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1776-3566-4A4E-B553-ABD737ADAC29}"/>
              </a:ext>
            </a:extLst>
          </p:cNvPr>
          <p:cNvSpPr>
            <a:spLocks noGrp="1"/>
          </p:cNvSpPr>
          <p:nvPr>
            <p:ph type="title"/>
          </p:nvPr>
        </p:nvSpPr>
        <p:spPr>
          <a:xfrm>
            <a:off x="542925" y="4594225"/>
            <a:ext cx="10515600" cy="1325563"/>
          </a:xfrm>
        </p:spPr>
        <p:txBody>
          <a:bodyPr/>
          <a:lstStyle/>
          <a:p>
            <a:r>
              <a:rPr lang="en-IN" dirty="0"/>
              <a:t>Separating the categorical column into ordinal and nominal data.</a:t>
            </a:r>
          </a:p>
        </p:txBody>
      </p:sp>
      <p:pic>
        <p:nvPicPr>
          <p:cNvPr id="5" name="Content Placeholder 4">
            <a:extLst>
              <a:ext uri="{FF2B5EF4-FFF2-40B4-BE49-F238E27FC236}">
                <a16:creationId xmlns:a16="http://schemas.microsoft.com/office/drawing/2014/main" id="{449F1758-6548-49FB-AF91-29B7F9B16A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0"/>
            <a:ext cx="10515600" cy="4304179"/>
          </a:xfrm>
        </p:spPr>
      </p:pic>
    </p:spTree>
    <p:extLst>
      <p:ext uri="{BB962C8B-B14F-4D97-AF65-F5344CB8AC3E}">
        <p14:creationId xmlns:p14="http://schemas.microsoft.com/office/powerpoint/2010/main" val="1363277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5208-27B2-43D4-BCF5-EC782DF11E52}"/>
              </a:ext>
            </a:extLst>
          </p:cNvPr>
          <p:cNvSpPr>
            <a:spLocks noGrp="1"/>
          </p:cNvSpPr>
          <p:nvPr>
            <p:ph type="title"/>
          </p:nvPr>
        </p:nvSpPr>
        <p:spPr>
          <a:xfrm>
            <a:off x="676275" y="4632325"/>
            <a:ext cx="10515600" cy="1325563"/>
          </a:xfrm>
        </p:spPr>
        <p:txBody>
          <a:bodyPr/>
          <a:lstStyle/>
          <a:p>
            <a:r>
              <a:rPr lang="en-IN" dirty="0"/>
              <a:t>Label Encoding and One hot encoding</a:t>
            </a:r>
          </a:p>
        </p:txBody>
      </p:sp>
      <p:pic>
        <p:nvPicPr>
          <p:cNvPr id="5" name="Content Placeholder 4">
            <a:extLst>
              <a:ext uri="{FF2B5EF4-FFF2-40B4-BE49-F238E27FC236}">
                <a16:creationId xmlns:a16="http://schemas.microsoft.com/office/drawing/2014/main" id="{0FD88FE0-2D79-4E59-B817-D84627CEC5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25" y="118217"/>
            <a:ext cx="10515600" cy="4280003"/>
          </a:xfrm>
        </p:spPr>
      </p:pic>
    </p:spTree>
    <p:extLst>
      <p:ext uri="{BB962C8B-B14F-4D97-AF65-F5344CB8AC3E}">
        <p14:creationId xmlns:p14="http://schemas.microsoft.com/office/powerpoint/2010/main" val="304358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7D8CD-E973-4AA2-8BC6-062D44E44A54}"/>
              </a:ext>
            </a:extLst>
          </p:cNvPr>
          <p:cNvSpPr>
            <a:spLocks noGrp="1"/>
          </p:cNvSpPr>
          <p:nvPr>
            <p:ph type="title"/>
          </p:nvPr>
        </p:nvSpPr>
        <p:spPr>
          <a:xfrm>
            <a:off x="647700" y="5038725"/>
            <a:ext cx="10515600" cy="890588"/>
          </a:xfrm>
        </p:spPr>
        <p:txBody>
          <a:bodyPr/>
          <a:lstStyle/>
          <a:p>
            <a:r>
              <a:rPr lang="en-IN" dirty="0"/>
              <a:t>So, this is how our final data looks like.</a:t>
            </a:r>
          </a:p>
        </p:txBody>
      </p:sp>
      <p:pic>
        <p:nvPicPr>
          <p:cNvPr id="5" name="Content Placeholder 4">
            <a:extLst>
              <a:ext uri="{FF2B5EF4-FFF2-40B4-BE49-F238E27FC236}">
                <a16:creationId xmlns:a16="http://schemas.microsoft.com/office/drawing/2014/main" id="{C93F9F4F-40DC-41F5-85E0-A9E997378A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399" y="177800"/>
            <a:ext cx="10163175" cy="4351338"/>
          </a:xfrm>
        </p:spPr>
      </p:pic>
    </p:spTree>
    <p:extLst>
      <p:ext uri="{BB962C8B-B14F-4D97-AF65-F5344CB8AC3E}">
        <p14:creationId xmlns:p14="http://schemas.microsoft.com/office/powerpoint/2010/main" val="1810487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3BCF-EE66-4B16-B539-20CABCC65873}"/>
              </a:ext>
            </a:extLst>
          </p:cNvPr>
          <p:cNvSpPr>
            <a:spLocks noGrp="1"/>
          </p:cNvSpPr>
          <p:nvPr>
            <p:ph type="title"/>
          </p:nvPr>
        </p:nvSpPr>
        <p:spPr>
          <a:xfrm>
            <a:off x="1099731" y="4752975"/>
            <a:ext cx="10082617" cy="1166813"/>
          </a:xfrm>
        </p:spPr>
        <p:txBody>
          <a:bodyPr/>
          <a:lstStyle/>
          <a:p>
            <a:r>
              <a:rPr lang="en-IN" dirty="0"/>
              <a:t>Model Building:</a:t>
            </a:r>
          </a:p>
        </p:txBody>
      </p:sp>
      <p:pic>
        <p:nvPicPr>
          <p:cNvPr id="5" name="Content Placeholder 4">
            <a:extLst>
              <a:ext uri="{FF2B5EF4-FFF2-40B4-BE49-F238E27FC236}">
                <a16:creationId xmlns:a16="http://schemas.microsoft.com/office/drawing/2014/main" id="{F7276FF2-9294-437F-AC14-FB46C34B4C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9732" y="119559"/>
            <a:ext cx="9834968" cy="4258269"/>
          </a:xfrm>
        </p:spPr>
      </p:pic>
    </p:spTree>
    <p:extLst>
      <p:ext uri="{BB962C8B-B14F-4D97-AF65-F5344CB8AC3E}">
        <p14:creationId xmlns:p14="http://schemas.microsoft.com/office/powerpoint/2010/main" val="1170204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4B736-72F9-4139-9F44-1712C5FF6258}"/>
              </a:ext>
            </a:extLst>
          </p:cNvPr>
          <p:cNvSpPr>
            <a:spLocks noGrp="1"/>
          </p:cNvSpPr>
          <p:nvPr>
            <p:ph type="title"/>
          </p:nvPr>
        </p:nvSpPr>
        <p:spPr>
          <a:xfrm>
            <a:off x="540155" y="5024761"/>
            <a:ext cx="10515600" cy="927486"/>
          </a:xfrm>
        </p:spPr>
        <p:txBody>
          <a:bodyPr>
            <a:normAutofit fontScale="90000"/>
          </a:bodyPr>
          <a:lstStyle/>
          <a:p>
            <a:r>
              <a:rPr lang="en-IN" dirty="0"/>
              <a:t>I am using random forest regressor with 90% r2score.</a:t>
            </a:r>
          </a:p>
        </p:txBody>
      </p:sp>
      <p:pic>
        <p:nvPicPr>
          <p:cNvPr id="4" name="Picture 3">
            <a:extLst>
              <a:ext uri="{FF2B5EF4-FFF2-40B4-BE49-F238E27FC236}">
                <a16:creationId xmlns:a16="http://schemas.microsoft.com/office/drawing/2014/main" id="{5D3E95D6-A10D-40CF-9159-4A2102A550F4}"/>
              </a:ext>
            </a:extLst>
          </p:cNvPr>
          <p:cNvPicPr>
            <a:picLocks noChangeAspect="1"/>
          </p:cNvPicPr>
          <p:nvPr/>
        </p:nvPicPr>
        <p:blipFill>
          <a:blip r:embed="rId2"/>
          <a:stretch>
            <a:fillRect/>
          </a:stretch>
        </p:blipFill>
        <p:spPr>
          <a:xfrm>
            <a:off x="1392411" y="35172"/>
            <a:ext cx="6362700" cy="5143500"/>
          </a:xfrm>
          <a:prstGeom prst="rect">
            <a:avLst/>
          </a:prstGeom>
        </p:spPr>
      </p:pic>
      <p:sp>
        <p:nvSpPr>
          <p:cNvPr id="8" name="Content Placeholder 7">
            <a:extLst>
              <a:ext uri="{FF2B5EF4-FFF2-40B4-BE49-F238E27FC236}">
                <a16:creationId xmlns:a16="http://schemas.microsoft.com/office/drawing/2014/main" id="{15034AFF-8E11-4CD6-B16D-CA3A038C39FA}"/>
              </a:ext>
            </a:extLst>
          </p:cNvPr>
          <p:cNvSpPr>
            <a:spLocks noGrp="1"/>
          </p:cNvSpPr>
          <p:nvPr>
            <p:ph idx="1"/>
          </p:nvPr>
        </p:nvSpPr>
        <p:spPr>
          <a:xfrm>
            <a:off x="9159851" y="2323622"/>
            <a:ext cx="1639738" cy="1105378"/>
          </a:xfrm>
        </p:spPr>
        <p:txBody>
          <a:bodyPr/>
          <a:lstStyle/>
          <a:p>
            <a:pPr marL="0" indent="0">
              <a:buNone/>
            </a:pPr>
            <a:endParaRPr lang="en-IN" dirty="0"/>
          </a:p>
        </p:txBody>
      </p:sp>
    </p:spTree>
    <p:extLst>
      <p:ext uri="{BB962C8B-B14F-4D97-AF65-F5344CB8AC3E}">
        <p14:creationId xmlns:p14="http://schemas.microsoft.com/office/powerpoint/2010/main" val="3593850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314A-B97D-4A87-AEEC-94EDE35A809E}"/>
              </a:ext>
            </a:extLst>
          </p:cNvPr>
          <p:cNvSpPr>
            <a:spLocks noGrp="1"/>
          </p:cNvSpPr>
          <p:nvPr>
            <p:ph type="title"/>
          </p:nvPr>
        </p:nvSpPr>
        <p:spPr>
          <a:xfrm>
            <a:off x="223248" y="4184650"/>
            <a:ext cx="11873501" cy="1325563"/>
          </a:xfrm>
        </p:spPr>
        <p:txBody>
          <a:bodyPr>
            <a:normAutofit fontScale="90000"/>
          </a:bodyPr>
          <a:lstStyle/>
          <a:p>
            <a:r>
              <a:rPr lang="en-IN" dirty="0"/>
              <a:t>Cross validating our all the models to confirm our models are not overfitting.</a:t>
            </a:r>
            <a:br>
              <a:rPr lang="en-IN" dirty="0"/>
            </a:br>
            <a:r>
              <a:rPr lang="en-IN" dirty="0"/>
              <a:t>We can see the performance of all the models on the right side.</a:t>
            </a:r>
          </a:p>
        </p:txBody>
      </p:sp>
      <p:pic>
        <p:nvPicPr>
          <p:cNvPr id="5" name="Content Placeholder 4">
            <a:extLst>
              <a:ext uri="{FF2B5EF4-FFF2-40B4-BE49-F238E27FC236}">
                <a16:creationId xmlns:a16="http://schemas.microsoft.com/office/drawing/2014/main" id="{B8F4D116-F66E-4E56-90F5-BA1A951F30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249" y="146050"/>
            <a:ext cx="3720101" cy="3765550"/>
          </a:xfrm>
        </p:spPr>
      </p:pic>
      <p:pic>
        <p:nvPicPr>
          <p:cNvPr id="6" name="Content Placeholder 4">
            <a:extLst>
              <a:ext uri="{FF2B5EF4-FFF2-40B4-BE49-F238E27FC236}">
                <a16:creationId xmlns:a16="http://schemas.microsoft.com/office/drawing/2014/main" id="{1BE16DD2-3716-4CCB-ACE8-F8E2E4081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275" y="146050"/>
            <a:ext cx="4442670" cy="3765550"/>
          </a:xfrm>
          <a:prstGeom prst="rect">
            <a:avLst/>
          </a:prstGeom>
        </p:spPr>
      </p:pic>
      <p:pic>
        <p:nvPicPr>
          <p:cNvPr id="7" name="Content Placeholder 4">
            <a:extLst>
              <a:ext uri="{FF2B5EF4-FFF2-40B4-BE49-F238E27FC236}">
                <a16:creationId xmlns:a16="http://schemas.microsoft.com/office/drawing/2014/main" id="{5EFEBB45-0DC1-4F65-8D14-A7B405B005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9870" y="146049"/>
            <a:ext cx="3386880" cy="3765549"/>
          </a:xfrm>
          <a:prstGeom prst="rect">
            <a:avLst/>
          </a:prstGeom>
        </p:spPr>
      </p:pic>
    </p:spTree>
    <p:extLst>
      <p:ext uri="{BB962C8B-B14F-4D97-AF65-F5344CB8AC3E}">
        <p14:creationId xmlns:p14="http://schemas.microsoft.com/office/powerpoint/2010/main" val="1671392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648DE-72AC-425F-807F-7E86FCF7CC61}"/>
              </a:ext>
            </a:extLst>
          </p:cNvPr>
          <p:cNvSpPr>
            <a:spLocks noGrp="1"/>
          </p:cNvSpPr>
          <p:nvPr>
            <p:ph type="title"/>
          </p:nvPr>
        </p:nvSpPr>
        <p:spPr>
          <a:xfrm>
            <a:off x="285749" y="4746625"/>
            <a:ext cx="10515600" cy="1325563"/>
          </a:xfrm>
        </p:spPr>
        <p:txBody>
          <a:bodyPr>
            <a:normAutofit fontScale="90000"/>
          </a:bodyPr>
          <a:lstStyle/>
          <a:p>
            <a:r>
              <a:rPr lang="en-IN" dirty="0"/>
              <a:t>Visualising the performance of all the regressor we used.</a:t>
            </a:r>
            <a:br>
              <a:rPr lang="en-IN" dirty="0"/>
            </a:br>
            <a:r>
              <a:rPr lang="en-IN" dirty="0"/>
              <a:t>It’s pretty clear that the Gradient Boost Regressor is performing the best out of all.</a:t>
            </a:r>
          </a:p>
        </p:txBody>
      </p:sp>
      <p:pic>
        <p:nvPicPr>
          <p:cNvPr id="5" name="Content Placeholder 4">
            <a:extLst>
              <a:ext uri="{FF2B5EF4-FFF2-40B4-BE49-F238E27FC236}">
                <a16:creationId xmlns:a16="http://schemas.microsoft.com/office/drawing/2014/main" id="{07733A60-A2D4-44E1-913E-14F171FCFF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079" y="225425"/>
            <a:ext cx="5636921" cy="4351338"/>
          </a:xfrm>
        </p:spPr>
      </p:pic>
      <p:pic>
        <p:nvPicPr>
          <p:cNvPr id="6" name="Content Placeholder 4">
            <a:extLst>
              <a:ext uri="{FF2B5EF4-FFF2-40B4-BE49-F238E27FC236}">
                <a16:creationId xmlns:a16="http://schemas.microsoft.com/office/drawing/2014/main" id="{136D6419-2BF1-401A-92D1-C9E536AB8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299" y="264319"/>
            <a:ext cx="2857501" cy="2345531"/>
          </a:xfrm>
          <a:prstGeom prst="rect">
            <a:avLst/>
          </a:prstGeom>
        </p:spPr>
      </p:pic>
      <p:pic>
        <p:nvPicPr>
          <p:cNvPr id="7" name="Picture 6">
            <a:extLst>
              <a:ext uri="{FF2B5EF4-FFF2-40B4-BE49-F238E27FC236}">
                <a16:creationId xmlns:a16="http://schemas.microsoft.com/office/drawing/2014/main" id="{FBD32AE2-3A6C-444F-A7A3-E15688F8C2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5400" y="169863"/>
            <a:ext cx="3014927" cy="2487612"/>
          </a:xfrm>
          <a:prstGeom prst="rect">
            <a:avLst/>
          </a:prstGeom>
        </p:spPr>
      </p:pic>
      <p:pic>
        <p:nvPicPr>
          <p:cNvPr id="8" name="Picture 7">
            <a:extLst>
              <a:ext uri="{FF2B5EF4-FFF2-40B4-BE49-F238E27FC236}">
                <a16:creationId xmlns:a16="http://schemas.microsoft.com/office/drawing/2014/main" id="{186FD376-341B-4EE0-B0D4-1AAC222367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0328" y="2657476"/>
            <a:ext cx="2862535" cy="1847850"/>
          </a:xfrm>
          <a:prstGeom prst="rect">
            <a:avLst/>
          </a:prstGeom>
        </p:spPr>
      </p:pic>
    </p:spTree>
    <p:extLst>
      <p:ext uri="{BB962C8B-B14F-4D97-AF65-F5344CB8AC3E}">
        <p14:creationId xmlns:p14="http://schemas.microsoft.com/office/powerpoint/2010/main" val="1883677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8BC01-F2F8-4CDE-A7E1-F8ED573E1278}"/>
              </a:ext>
            </a:extLst>
          </p:cNvPr>
          <p:cNvSpPr>
            <a:spLocks noGrp="1"/>
          </p:cNvSpPr>
          <p:nvPr>
            <p:ph type="title"/>
          </p:nvPr>
        </p:nvSpPr>
        <p:spPr>
          <a:xfrm>
            <a:off x="638174" y="2554287"/>
            <a:ext cx="10515600" cy="1325563"/>
          </a:xfrm>
        </p:spPr>
        <p:txBody>
          <a:bodyPr/>
          <a:lstStyle/>
          <a:p>
            <a:r>
              <a:rPr lang="en-IN" dirty="0"/>
              <a:t>Let’s save our best performing model for the prediction.</a:t>
            </a:r>
          </a:p>
        </p:txBody>
      </p:sp>
      <p:pic>
        <p:nvPicPr>
          <p:cNvPr id="5" name="Content Placeholder 4">
            <a:extLst>
              <a:ext uri="{FF2B5EF4-FFF2-40B4-BE49-F238E27FC236}">
                <a16:creationId xmlns:a16="http://schemas.microsoft.com/office/drawing/2014/main" id="{5CBE28B0-E722-43ED-974A-C25055D649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528" y="430213"/>
            <a:ext cx="4920097" cy="1325563"/>
          </a:xfrm>
        </p:spPr>
      </p:pic>
      <p:pic>
        <p:nvPicPr>
          <p:cNvPr id="6" name="Content Placeholder 4">
            <a:extLst>
              <a:ext uri="{FF2B5EF4-FFF2-40B4-BE49-F238E27FC236}">
                <a16:creationId xmlns:a16="http://schemas.microsoft.com/office/drawing/2014/main" id="{DDE3CB0F-8702-4164-8B63-A761A8CD5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1625" y="322109"/>
            <a:ext cx="5649113" cy="1433667"/>
          </a:xfrm>
          <a:prstGeom prst="rect">
            <a:avLst/>
          </a:prstGeom>
        </p:spPr>
      </p:pic>
      <p:sp>
        <p:nvSpPr>
          <p:cNvPr id="4" name="TextBox 3">
            <a:extLst>
              <a:ext uri="{FF2B5EF4-FFF2-40B4-BE49-F238E27FC236}">
                <a16:creationId xmlns:a16="http://schemas.microsoft.com/office/drawing/2014/main" id="{A3762DB0-B929-4810-8CF7-D528485C55CF}"/>
              </a:ext>
            </a:extLst>
          </p:cNvPr>
          <p:cNvSpPr txBox="1"/>
          <p:nvPr/>
        </p:nvSpPr>
        <p:spPr>
          <a:xfrm rot="10800000" flipV="1">
            <a:off x="9658350" y="4971899"/>
            <a:ext cx="2169856" cy="369332"/>
          </a:xfrm>
          <a:prstGeom prst="rect">
            <a:avLst/>
          </a:prstGeom>
          <a:noFill/>
        </p:spPr>
        <p:txBody>
          <a:bodyPr wrap="square" rtlCol="0">
            <a:spAutoFit/>
          </a:bodyPr>
          <a:lstStyle/>
          <a:p>
            <a:r>
              <a:rPr lang="en-IN" dirty="0"/>
              <a:t>Thank you</a:t>
            </a:r>
          </a:p>
        </p:txBody>
      </p:sp>
    </p:spTree>
    <p:extLst>
      <p:ext uri="{BB962C8B-B14F-4D97-AF65-F5344CB8AC3E}">
        <p14:creationId xmlns:p14="http://schemas.microsoft.com/office/powerpoint/2010/main" val="2465005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4F4D-B14C-415A-BA70-E83E3723ECCE}"/>
              </a:ext>
            </a:extLst>
          </p:cNvPr>
          <p:cNvSpPr>
            <a:spLocks noGrp="1"/>
          </p:cNvSpPr>
          <p:nvPr>
            <p:ph type="title"/>
          </p:nvPr>
        </p:nvSpPr>
        <p:spPr>
          <a:xfrm>
            <a:off x="723900" y="4232275"/>
            <a:ext cx="10515600" cy="1325563"/>
          </a:xfrm>
        </p:spPr>
        <p:txBody>
          <a:bodyPr>
            <a:normAutofit fontScale="90000"/>
          </a:bodyPr>
          <a:lstStyle/>
          <a:p>
            <a:r>
              <a:rPr lang="en-IN" dirty="0"/>
              <a:t>The above picture shows the training data. And we will also add a column named type which will segregate them as train or test data when we merge train and test.</a:t>
            </a:r>
          </a:p>
        </p:txBody>
      </p:sp>
      <p:pic>
        <p:nvPicPr>
          <p:cNvPr id="5" name="Content Placeholder 4">
            <a:extLst>
              <a:ext uri="{FF2B5EF4-FFF2-40B4-BE49-F238E27FC236}">
                <a16:creationId xmlns:a16="http://schemas.microsoft.com/office/drawing/2014/main" id="{0541E0A2-9831-4877-8A84-DAF2555430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0" y="525603"/>
            <a:ext cx="10515600" cy="3084232"/>
          </a:xfrm>
        </p:spPr>
      </p:pic>
    </p:spTree>
    <p:extLst>
      <p:ext uri="{BB962C8B-B14F-4D97-AF65-F5344CB8AC3E}">
        <p14:creationId xmlns:p14="http://schemas.microsoft.com/office/powerpoint/2010/main" val="42088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7345-0067-4670-9B5D-73F9DB17FC1E}"/>
              </a:ext>
            </a:extLst>
          </p:cNvPr>
          <p:cNvSpPr>
            <a:spLocks noGrp="1"/>
          </p:cNvSpPr>
          <p:nvPr>
            <p:ph type="title"/>
          </p:nvPr>
        </p:nvSpPr>
        <p:spPr>
          <a:xfrm>
            <a:off x="194959" y="4613275"/>
            <a:ext cx="11802081" cy="1325563"/>
          </a:xfrm>
        </p:spPr>
        <p:txBody>
          <a:bodyPr>
            <a:normAutofit fontScale="90000"/>
          </a:bodyPr>
          <a:lstStyle/>
          <a:p>
            <a:r>
              <a:rPr lang="en-IN" dirty="0"/>
              <a:t>We can see that we have a total of 81  columns and 1168 rows in our training dataset. Also we have few columns which are having null values too.</a:t>
            </a:r>
          </a:p>
        </p:txBody>
      </p:sp>
      <p:pic>
        <p:nvPicPr>
          <p:cNvPr id="5" name="Content Placeholder 4">
            <a:extLst>
              <a:ext uri="{FF2B5EF4-FFF2-40B4-BE49-F238E27FC236}">
                <a16:creationId xmlns:a16="http://schemas.microsoft.com/office/drawing/2014/main" id="{C9FF0F20-1A0D-41E8-A298-89CA24A070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959" y="128587"/>
            <a:ext cx="3662665" cy="4351338"/>
          </a:xfrm>
        </p:spPr>
      </p:pic>
      <p:pic>
        <p:nvPicPr>
          <p:cNvPr id="4" name="Content Placeholder 4">
            <a:extLst>
              <a:ext uri="{FF2B5EF4-FFF2-40B4-BE49-F238E27FC236}">
                <a16:creationId xmlns:a16="http://schemas.microsoft.com/office/drawing/2014/main" id="{365E7453-59EB-4224-BCA6-B09D003CA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2875" y="128587"/>
            <a:ext cx="4053881" cy="4351338"/>
          </a:xfrm>
          <a:prstGeom prst="rect">
            <a:avLst/>
          </a:prstGeom>
        </p:spPr>
      </p:pic>
      <p:pic>
        <p:nvPicPr>
          <p:cNvPr id="6" name="Content Placeholder 4">
            <a:extLst>
              <a:ext uri="{FF2B5EF4-FFF2-40B4-BE49-F238E27FC236}">
                <a16:creationId xmlns:a16="http://schemas.microsoft.com/office/drawing/2014/main" id="{F9D99B28-A02F-4A1B-947C-0B880D3717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2007" y="242887"/>
            <a:ext cx="3895033" cy="4237038"/>
          </a:xfrm>
          <a:prstGeom prst="rect">
            <a:avLst/>
          </a:prstGeom>
        </p:spPr>
      </p:pic>
    </p:spTree>
    <p:extLst>
      <p:ext uri="{BB962C8B-B14F-4D97-AF65-F5344CB8AC3E}">
        <p14:creationId xmlns:p14="http://schemas.microsoft.com/office/powerpoint/2010/main" val="327601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D9EB-68BD-494B-B56A-E97A42BF61E3}"/>
              </a:ext>
            </a:extLst>
          </p:cNvPr>
          <p:cNvSpPr>
            <a:spLocks noGrp="1"/>
          </p:cNvSpPr>
          <p:nvPr>
            <p:ph type="title"/>
          </p:nvPr>
        </p:nvSpPr>
        <p:spPr>
          <a:xfrm>
            <a:off x="838200" y="4737100"/>
            <a:ext cx="10515600" cy="1325563"/>
          </a:xfrm>
        </p:spPr>
        <p:txBody>
          <a:bodyPr>
            <a:normAutofit fontScale="90000"/>
          </a:bodyPr>
          <a:lstStyle/>
          <a:p>
            <a:r>
              <a:rPr lang="en-IN" dirty="0"/>
              <a:t>So, these are our numerical columns and we can see that few of the column are not normally distributed. So we will have to take care of that too.</a:t>
            </a:r>
          </a:p>
        </p:txBody>
      </p:sp>
      <p:pic>
        <p:nvPicPr>
          <p:cNvPr id="5" name="Content Placeholder 4">
            <a:extLst>
              <a:ext uri="{FF2B5EF4-FFF2-40B4-BE49-F238E27FC236}">
                <a16:creationId xmlns:a16="http://schemas.microsoft.com/office/drawing/2014/main" id="{4273C360-539F-4326-8939-857CC9DFB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2525" y="319087"/>
            <a:ext cx="4371975" cy="4351338"/>
          </a:xfrm>
        </p:spPr>
      </p:pic>
      <p:pic>
        <p:nvPicPr>
          <p:cNvPr id="4" name="Content Placeholder 4">
            <a:extLst>
              <a:ext uri="{FF2B5EF4-FFF2-40B4-BE49-F238E27FC236}">
                <a16:creationId xmlns:a16="http://schemas.microsoft.com/office/drawing/2014/main" id="{4596F420-271A-4742-AC30-5ED448BE5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2151" y="319087"/>
            <a:ext cx="4991100" cy="4351338"/>
          </a:xfrm>
          <a:prstGeom prst="rect">
            <a:avLst/>
          </a:prstGeom>
        </p:spPr>
      </p:pic>
    </p:spTree>
    <p:extLst>
      <p:ext uri="{BB962C8B-B14F-4D97-AF65-F5344CB8AC3E}">
        <p14:creationId xmlns:p14="http://schemas.microsoft.com/office/powerpoint/2010/main" val="2679117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2C15-ACEE-4430-94D4-D37F80693503}"/>
              </a:ext>
            </a:extLst>
          </p:cNvPr>
          <p:cNvSpPr>
            <a:spLocks noGrp="1"/>
          </p:cNvSpPr>
          <p:nvPr>
            <p:ph type="title"/>
          </p:nvPr>
        </p:nvSpPr>
        <p:spPr>
          <a:xfrm>
            <a:off x="838200" y="4365625"/>
            <a:ext cx="10515600" cy="1692275"/>
          </a:xfrm>
        </p:spPr>
        <p:txBody>
          <a:bodyPr>
            <a:normAutofit fontScale="90000"/>
          </a:bodyPr>
          <a:lstStyle/>
          <a:p>
            <a:r>
              <a:rPr lang="en-IN" dirty="0"/>
              <a:t>Let’s have a look on how many unique values we have in our columns. I am showing only few columns here as we have 81 columns all total. Left one is for training and right one is for testing.</a:t>
            </a:r>
          </a:p>
        </p:txBody>
      </p:sp>
      <p:pic>
        <p:nvPicPr>
          <p:cNvPr id="5" name="Content Placeholder 4">
            <a:extLst>
              <a:ext uri="{FF2B5EF4-FFF2-40B4-BE49-F238E27FC236}">
                <a16:creationId xmlns:a16="http://schemas.microsoft.com/office/drawing/2014/main" id="{AB3AAAFC-8973-4899-9828-43F86E7CF4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3949" y="238125"/>
            <a:ext cx="4295776" cy="3924300"/>
          </a:xfrm>
        </p:spPr>
      </p:pic>
      <p:pic>
        <p:nvPicPr>
          <p:cNvPr id="4" name="Content Placeholder 4">
            <a:extLst>
              <a:ext uri="{FF2B5EF4-FFF2-40B4-BE49-F238E27FC236}">
                <a16:creationId xmlns:a16="http://schemas.microsoft.com/office/drawing/2014/main" id="{6643455A-24BE-450F-BB2B-348D92FAE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325" y="238125"/>
            <a:ext cx="5077789" cy="3924300"/>
          </a:xfrm>
          <a:prstGeom prst="rect">
            <a:avLst/>
          </a:prstGeom>
        </p:spPr>
      </p:pic>
    </p:spTree>
    <p:extLst>
      <p:ext uri="{BB962C8B-B14F-4D97-AF65-F5344CB8AC3E}">
        <p14:creationId xmlns:p14="http://schemas.microsoft.com/office/powerpoint/2010/main" val="238297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4E33-F9EC-4932-9279-3426200838DE}"/>
              </a:ext>
            </a:extLst>
          </p:cNvPr>
          <p:cNvSpPr>
            <a:spLocks noGrp="1"/>
          </p:cNvSpPr>
          <p:nvPr>
            <p:ph type="title"/>
          </p:nvPr>
        </p:nvSpPr>
        <p:spPr>
          <a:xfrm>
            <a:off x="762000" y="4276725"/>
            <a:ext cx="10515600" cy="1724026"/>
          </a:xfrm>
        </p:spPr>
        <p:txBody>
          <a:bodyPr>
            <a:normAutofit/>
          </a:bodyPr>
          <a:lstStyle/>
          <a:p>
            <a:r>
              <a:rPr lang="en-IN" sz="2400" dirty="0"/>
              <a:t>After inspecting both the datasets we saw that we have 1168 training examples and 292 in test examples. In training data we have 81 attributes and in test data we have 80 attributes which doesn’t have Sale price column. And that is our target variable</a:t>
            </a:r>
          </a:p>
        </p:txBody>
      </p:sp>
      <p:pic>
        <p:nvPicPr>
          <p:cNvPr id="5" name="Content Placeholder 4">
            <a:extLst>
              <a:ext uri="{FF2B5EF4-FFF2-40B4-BE49-F238E27FC236}">
                <a16:creationId xmlns:a16="http://schemas.microsoft.com/office/drawing/2014/main" id="{7EA0825C-9050-42E2-884C-C7B61A2CDC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321596"/>
            <a:ext cx="10515600" cy="3873246"/>
          </a:xfrm>
        </p:spPr>
      </p:pic>
    </p:spTree>
    <p:extLst>
      <p:ext uri="{BB962C8B-B14F-4D97-AF65-F5344CB8AC3E}">
        <p14:creationId xmlns:p14="http://schemas.microsoft.com/office/powerpoint/2010/main" val="1847242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CCEE3-3BE6-468C-8CA8-C4F31B5AEBD6}"/>
              </a:ext>
            </a:extLst>
          </p:cNvPr>
          <p:cNvSpPr>
            <a:spLocks noGrp="1"/>
          </p:cNvSpPr>
          <p:nvPr>
            <p:ph type="title"/>
          </p:nvPr>
        </p:nvSpPr>
        <p:spPr>
          <a:xfrm>
            <a:off x="752475" y="4394200"/>
            <a:ext cx="10515600" cy="1325563"/>
          </a:xfrm>
        </p:spPr>
        <p:txBody>
          <a:bodyPr/>
          <a:lstStyle/>
          <a:p>
            <a:r>
              <a:rPr lang="en-IN" dirty="0"/>
              <a:t>Concatenating both the dataset as all_data and dropping the Saleprice.</a:t>
            </a:r>
          </a:p>
        </p:txBody>
      </p:sp>
      <p:pic>
        <p:nvPicPr>
          <p:cNvPr id="5" name="Content Placeholder 4">
            <a:extLst>
              <a:ext uri="{FF2B5EF4-FFF2-40B4-BE49-F238E27FC236}">
                <a16:creationId xmlns:a16="http://schemas.microsoft.com/office/drawing/2014/main" id="{91FF53C2-D8E8-4830-A5C2-6671D851DA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0"/>
            <a:ext cx="9991725" cy="4182059"/>
          </a:xfrm>
        </p:spPr>
      </p:pic>
    </p:spTree>
    <p:extLst>
      <p:ext uri="{BB962C8B-B14F-4D97-AF65-F5344CB8AC3E}">
        <p14:creationId xmlns:p14="http://schemas.microsoft.com/office/powerpoint/2010/main" val="3362471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90B6-B474-4184-872E-1CAE1E29C8FD}"/>
              </a:ext>
            </a:extLst>
          </p:cNvPr>
          <p:cNvSpPr>
            <a:spLocks noGrp="1"/>
          </p:cNvSpPr>
          <p:nvPr>
            <p:ph type="title"/>
          </p:nvPr>
        </p:nvSpPr>
        <p:spPr>
          <a:xfrm>
            <a:off x="838200" y="4570413"/>
            <a:ext cx="10515600" cy="1325563"/>
          </a:xfrm>
        </p:spPr>
        <p:txBody>
          <a:bodyPr/>
          <a:lstStyle/>
          <a:p>
            <a:r>
              <a:rPr lang="en-IN" dirty="0"/>
              <a:t>So, now we have a total of 1460 rows and 80 columns</a:t>
            </a:r>
          </a:p>
        </p:txBody>
      </p:sp>
      <p:pic>
        <p:nvPicPr>
          <p:cNvPr id="5" name="Content Placeholder 4">
            <a:extLst>
              <a:ext uri="{FF2B5EF4-FFF2-40B4-BE49-F238E27FC236}">
                <a16:creationId xmlns:a16="http://schemas.microsoft.com/office/drawing/2014/main" id="{3F4D49D2-35AE-4928-BABB-DDBABB9D84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9549"/>
            <a:ext cx="10515600" cy="4173540"/>
          </a:xfrm>
        </p:spPr>
      </p:pic>
    </p:spTree>
    <p:extLst>
      <p:ext uri="{BB962C8B-B14F-4D97-AF65-F5344CB8AC3E}">
        <p14:creationId xmlns:p14="http://schemas.microsoft.com/office/powerpoint/2010/main" val="33992290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202</TotalTime>
  <Words>517</Words>
  <Application>Microsoft Office PowerPoint</Application>
  <PresentationFormat>Widescreen</PresentationFormat>
  <Paragraphs>29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Trebuchet MS</vt:lpstr>
      <vt:lpstr>Wingdings 3</vt:lpstr>
      <vt:lpstr>Facet</vt:lpstr>
      <vt:lpstr>House pricing prediction -Prachi PArmar</vt:lpstr>
      <vt:lpstr>Importing the libraries and loading the data</vt:lpstr>
      <vt:lpstr>The above picture shows the training data. And we will also add a column named type which will segregate them as train or test data when we merge train and test.</vt:lpstr>
      <vt:lpstr>We can see that we have a total of 81  columns and 1168 rows in our training dataset. Also we have few columns which are having null values too.</vt:lpstr>
      <vt:lpstr>So, these are our numerical columns and we can see that few of the column are not normally distributed. So we will have to take care of that too.</vt:lpstr>
      <vt:lpstr>Let’s have a look on how many unique values we have in our columns. I am showing only few columns here as we have 81 columns all total. Left one is for training and right one is for testing.</vt:lpstr>
      <vt:lpstr>After inspecting both the datasets we saw that we have 1168 training examples and 292 in test examples. In training data we have 81 attributes and in test data we have 80 attributes which doesn’t have Sale price column. And that is our target variable</vt:lpstr>
      <vt:lpstr>Concatenating both the dataset as all_data and dropping the Saleprice.</vt:lpstr>
      <vt:lpstr>So, now we have a total of 1460 rows and 80 columns</vt:lpstr>
      <vt:lpstr>We will now do the data cleaning and we will make the data ready for modelling</vt:lpstr>
      <vt:lpstr>In the above picture we can see that the quantity of null values in categorical columns</vt:lpstr>
      <vt:lpstr>Dropping the columns which have most of the values as  null. And replacing the other null values of  categorical columns with None.</vt:lpstr>
      <vt:lpstr>As we don’t have much null values in Numerical columns we will replace the null values with median</vt:lpstr>
      <vt:lpstr>Replaced the null values in both the numerical and categorical column.  We can see that now we don’t have any null values in the dataset</vt:lpstr>
      <vt:lpstr>Analysing the Target Variable</vt:lpstr>
      <vt:lpstr>From the graph we can see that the target variable is not normalised and is positively skewed. This will create problem in model building. We will normalise the data</vt:lpstr>
      <vt:lpstr>Normalizing the data</vt:lpstr>
      <vt:lpstr>I have used logarithmic method to make the data normalised. </vt:lpstr>
      <vt:lpstr>Let’s see which all column have more correlation towards the target variable.</vt:lpstr>
      <vt:lpstr>In the right side we have the names of the column which are highly correlated with the target variables.</vt:lpstr>
      <vt:lpstr>Separating the categorical column into ordinal and nominal data.</vt:lpstr>
      <vt:lpstr>Label Encoding and One hot encoding</vt:lpstr>
      <vt:lpstr>So, this is how our final data looks like.</vt:lpstr>
      <vt:lpstr>Model Building:</vt:lpstr>
      <vt:lpstr>I am using random forest regressor with 90% r2score.</vt:lpstr>
      <vt:lpstr>Cross validating our all the models to confirm our models are not overfitting. We can see the performance of all the models on the right side.</vt:lpstr>
      <vt:lpstr>Visualising the performance of all the regressor we used. It’s pretty clear that the Gradient Boost Regressor is performing the best out of all.</vt:lpstr>
      <vt:lpstr>Let’s save our best performing model for the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pricing prediction</dc:title>
  <dc:creator>subham mishra</dc:creator>
  <cp:lastModifiedBy>Prachi Parmar</cp:lastModifiedBy>
  <cp:revision>19</cp:revision>
  <dcterms:created xsi:type="dcterms:W3CDTF">2021-05-06T05:57:46Z</dcterms:created>
  <dcterms:modified xsi:type="dcterms:W3CDTF">2021-09-28T13:54:13Z</dcterms:modified>
</cp:coreProperties>
</file>