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267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305C-286A-4B05-9688-C15FAF03986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7FAB-E859-4A5E-B33C-2CAE6C9CD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5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54B3-97C6-49C1-896C-6DBFE8414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8794-5620-460C-B401-41C0E263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s://www.gemini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2E22AA3-1E04-B1D3-E4D0-2EA9F95A6E72}"/>
              </a:ext>
            </a:extLst>
          </p:cNvPr>
          <p:cNvSpPr/>
          <p:nvPr/>
        </p:nvSpPr>
        <p:spPr>
          <a:xfrm>
            <a:off x="24071056" y="14399259"/>
            <a:ext cx="11700000" cy="12194541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571500" algn="just">
              <a:buFont typeface="Courier New" panose="02070309020205020404" pitchFamily="49" charset="0"/>
              <a:buChar char="o"/>
            </a:pPr>
            <a:endParaRPr lang="en-GB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5C6270-895D-23D2-4D13-EE72DACCC9E0}"/>
              </a:ext>
            </a:extLst>
          </p:cNvPr>
          <p:cNvSpPr/>
          <p:nvPr/>
        </p:nvSpPr>
        <p:spPr>
          <a:xfrm>
            <a:off x="24064112" y="28272275"/>
            <a:ext cx="11700000" cy="7429688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571500" algn="just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Sensors: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 nearby waste for instant action.</a:t>
            </a:r>
          </a:p>
          <a:p>
            <a:pPr lvl="2" indent="-571500" algn="just">
              <a:buFont typeface="Courier New" panose="02070309020205020404" pitchFamily="49" charset="0"/>
              <a:buChar char="o"/>
            </a:pPr>
            <a:r>
              <a:rPr 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arable Integration: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nnect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wearable devices for real-time notifications.</a:t>
            </a:r>
          </a:p>
          <a:p>
            <a:pPr lvl="2" indent="-571500" algn="just">
              <a:buFont typeface="Courier New" panose="02070309020205020404" pitchFamily="49" charset="0"/>
              <a:buChar char="o"/>
            </a:pPr>
            <a:r>
              <a:rPr 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 Synchronization: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with mobile apps for seamless tracking and waste reporting.</a:t>
            </a:r>
          </a:p>
          <a:p>
            <a:pPr lvl="2" indent="-571500" algn="just">
              <a:buFont typeface="Courier New" panose="02070309020205020404" pitchFamily="49" charset="0"/>
              <a:buChar char="o"/>
            </a:pPr>
            <a:r>
              <a:rPr 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vanced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 waste classification and detection accuracy.</a:t>
            </a:r>
            <a:endParaRPr lang="en-GB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DDA1B-2CB8-4850-E650-56791D4CC43E}"/>
              </a:ext>
            </a:extLst>
          </p:cNvPr>
          <p:cNvSpPr/>
          <p:nvPr/>
        </p:nvSpPr>
        <p:spPr>
          <a:xfrm>
            <a:off x="228682" y="30175201"/>
            <a:ext cx="11700000" cy="5526762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 X., &amp; Zhang, X. (2022). AI in waste management. </a:t>
            </a: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Int. J. of Environmental Science and Technology, 19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(5), 2023–2037. DOI</a:t>
            </a:r>
          </a:p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scott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D., &amp; Tapscott, A. (2016). </a:t>
            </a:r>
            <a:r>
              <a:rPr lang="en-I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Revolution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Penguin.</a:t>
            </a:r>
          </a:p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emini API for Waste Segregation</a:t>
            </a:r>
            <a:r>
              <a:rPr lang="it-I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Gemini API Documentation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ustainable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Waste Management Systems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Bjorndal, E., &amp; Wagner, S. (2021). Overview of sustainable waste management. </a:t>
            </a: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of Cleaner Production, 275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122820. DOI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calable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Platforms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Smashing Magazine (2018). </a:t>
            </a: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Scalable Web Applications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9AE11C-EDEE-1433-5693-90EA26B366B0}"/>
              </a:ext>
            </a:extLst>
          </p:cNvPr>
          <p:cNvSpPr/>
          <p:nvPr/>
        </p:nvSpPr>
        <p:spPr>
          <a:xfrm>
            <a:off x="5606333" y="124187"/>
            <a:ext cx="24977558" cy="1704257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WasteEasy:Rewarding</a:t>
            </a:r>
            <a:r>
              <a:rPr lang="en-GB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Action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0555BE-3A71-A46E-8E9E-137CAE2EF922}"/>
              </a:ext>
            </a:extLst>
          </p:cNvPr>
          <p:cNvSpPr/>
          <p:nvPr/>
        </p:nvSpPr>
        <p:spPr>
          <a:xfrm>
            <a:off x="1683238" y="1608802"/>
            <a:ext cx="6400800" cy="1327355"/>
          </a:xfrm>
          <a:prstGeom prst="round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CATEGORY: 05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88942-E8D1-10C8-987E-D31892D7EFE2}"/>
              </a:ext>
            </a:extLst>
          </p:cNvPr>
          <p:cNvSpPr/>
          <p:nvPr/>
        </p:nvSpPr>
        <p:spPr>
          <a:xfrm>
            <a:off x="27915698" y="1622321"/>
            <a:ext cx="6400800" cy="1327355"/>
          </a:xfrm>
          <a:prstGeom prst="round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6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LEVEL: UG</a:t>
            </a:r>
            <a:endParaRPr lang="en-US" sz="3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60DE5-1BDE-5F86-9BFC-EB48F3920DCE}"/>
              </a:ext>
            </a:extLst>
          </p:cNvPr>
          <p:cNvSpPr/>
          <p:nvPr/>
        </p:nvSpPr>
        <p:spPr>
          <a:xfrm>
            <a:off x="14799468" y="1608802"/>
            <a:ext cx="6400800" cy="1327355"/>
          </a:xfrm>
          <a:prstGeom prst="round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Slot no.: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4886EC-0173-9774-2CE6-BA950C2ACB84}"/>
              </a:ext>
            </a:extLst>
          </p:cNvPr>
          <p:cNvCxnSpPr>
            <a:cxnSpLocks/>
          </p:cNvCxnSpPr>
          <p:nvPr/>
        </p:nvCxnSpPr>
        <p:spPr>
          <a:xfrm>
            <a:off x="896777" y="3206952"/>
            <a:ext cx="342061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B8E31D-94F4-5355-0FFD-C309DE537EA3}"/>
              </a:ext>
            </a:extLst>
          </p:cNvPr>
          <p:cNvSpPr/>
          <p:nvPr/>
        </p:nvSpPr>
        <p:spPr>
          <a:xfrm>
            <a:off x="182647" y="5259063"/>
            <a:ext cx="11700000" cy="5526751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WasteEasy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platform that rewards individuals for eco-friendly actions, promoting sustainable waste management. By using AI and gamification, it encourages users to report waste, participate in clean-ups, and adopt green habits.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WasteEasy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turns environmental care into a rewarding experience, helping build cleaner communities and a greener world.</a:t>
            </a:r>
            <a:endParaRPr lang="en-US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0D26F-E7B5-187F-50CE-39A582E3D607}"/>
              </a:ext>
            </a:extLst>
          </p:cNvPr>
          <p:cNvSpPr/>
          <p:nvPr/>
        </p:nvSpPr>
        <p:spPr>
          <a:xfrm>
            <a:off x="24155090" y="5172404"/>
            <a:ext cx="11700000" cy="6718896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2" algn="just"/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Waste Identification: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AI to detect and classify waste.</a:t>
            </a:r>
          </a:p>
          <a:p>
            <a:pPr lvl="2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System: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earn points for eco-friendly actions.</a:t>
            </a:r>
          </a:p>
          <a:p>
            <a:pPr lvl="2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Promote clean-up events and eco-challenges.</a:t>
            </a:r>
          </a:p>
          <a:p>
            <a:pPr lvl="2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Track and display users' environmental impact.</a:t>
            </a:r>
          </a:p>
          <a:p>
            <a:pPr marL="342900" lvl="2" algn="just"/>
            <a:endParaRPr lang="en-GB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BCBB8B-933E-B284-FFA7-95483A6F1212}"/>
              </a:ext>
            </a:extLst>
          </p:cNvPr>
          <p:cNvSpPr/>
          <p:nvPr/>
        </p:nvSpPr>
        <p:spPr>
          <a:xfrm>
            <a:off x="27747592" y="4025884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5D113-13F8-2D70-87B0-F858ECDE75C4}"/>
              </a:ext>
            </a:extLst>
          </p:cNvPr>
          <p:cNvSpPr/>
          <p:nvPr/>
        </p:nvSpPr>
        <p:spPr>
          <a:xfrm>
            <a:off x="12146397" y="32004000"/>
            <a:ext cx="11700000" cy="3697963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WasteEasy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waste management rewarding and engaging, promoting sustainability, cleaner communities, and collective responsibility, paving the way for a greener future.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9FF43D-A7AD-5C3C-7A17-3913ADB22F20}"/>
              </a:ext>
            </a:extLst>
          </p:cNvPr>
          <p:cNvSpPr/>
          <p:nvPr/>
        </p:nvSpPr>
        <p:spPr>
          <a:xfrm>
            <a:off x="1515129" y="4052859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Introduction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263CBB-C3BA-1FD3-7B4C-358C2F507C2B}"/>
              </a:ext>
            </a:extLst>
          </p:cNvPr>
          <p:cNvSpPr/>
          <p:nvPr/>
        </p:nvSpPr>
        <p:spPr>
          <a:xfrm>
            <a:off x="12107309" y="5259063"/>
            <a:ext cx="11700000" cy="2932055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WasteEasy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aims to incentivize eco-friendly behaviors by rewarding users for actions like waste reporting, clean-up participation, and sustainable practices.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A9415EF-DEAC-4894-975A-6E26553E9F80}"/>
              </a:ext>
            </a:extLst>
          </p:cNvPr>
          <p:cNvSpPr/>
          <p:nvPr/>
        </p:nvSpPr>
        <p:spPr>
          <a:xfrm>
            <a:off x="14623870" y="4025884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Objective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F594EF-891F-1624-2EFB-54A8900B5E7A}"/>
              </a:ext>
            </a:extLst>
          </p:cNvPr>
          <p:cNvSpPr/>
          <p:nvPr/>
        </p:nvSpPr>
        <p:spPr>
          <a:xfrm>
            <a:off x="14627887" y="30886532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Conclusion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DEEAFF-60B4-2781-3047-79C235E05533}"/>
              </a:ext>
            </a:extLst>
          </p:cNvPr>
          <p:cNvSpPr/>
          <p:nvPr/>
        </p:nvSpPr>
        <p:spPr>
          <a:xfrm>
            <a:off x="1683237" y="29026151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Reference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4DA898-E168-9A9E-57B2-6702D8FC72A9}"/>
              </a:ext>
            </a:extLst>
          </p:cNvPr>
          <p:cNvSpPr/>
          <p:nvPr/>
        </p:nvSpPr>
        <p:spPr>
          <a:xfrm>
            <a:off x="191000" y="13131052"/>
            <a:ext cx="11700000" cy="7681215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Engagement: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Higher participation in waste management and eco-friendly actions.</a:t>
            </a:r>
          </a:p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Reduced waste and cleaner communities through collective efforts.</a:t>
            </a:r>
          </a:p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 motivated by rewards , turning 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into a habit.</a:t>
            </a:r>
          </a:p>
          <a:p>
            <a:pPr lvl="1" indent="-571500" algn="just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awareness and a stronger sense of responsibility.</a:t>
            </a:r>
          </a:p>
          <a:p>
            <a:pPr lvl="1" indent="-571500" algn="just">
              <a:buFont typeface="Courier New" panose="02070309020205020404" pitchFamily="49" charset="0"/>
              <a:buChar char="o"/>
            </a:pPr>
            <a:endParaRPr lang="en-GB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7778FA-472A-C556-8564-84D9D9927B7A}"/>
              </a:ext>
            </a:extLst>
          </p:cNvPr>
          <p:cNvSpPr/>
          <p:nvPr/>
        </p:nvSpPr>
        <p:spPr>
          <a:xfrm>
            <a:off x="1645555" y="11993882"/>
            <a:ext cx="792155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Expected outcome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0A83E1-BD60-39BB-1A14-723C6EAF8CC6}"/>
              </a:ext>
            </a:extLst>
          </p:cNvPr>
          <p:cNvSpPr/>
          <p:nvPr/>
        </p:nvSpPr>
        <p:spPr>
          <a:xfrm>
            <a:off x="14463251" y="8434696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Screenshots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9189BA4-02E7-2F56-610A-E1D8E287CFFF}"/>
              </a:ext>
            </a:extLst>
          </p:cNvPr>
          <p:cNvSpPr/>
          <p:nvPr/>
        </p:nvSpPr>
        <p:spPr>
          <a:xfrm>
            <a:off x="27915698" y="13606660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Program Flow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76788B-F4BB-4396-2AB5-5BE414775CE9}"/>
              </a:ext>
            </a:extLst>
          </p:cNvPr>
          <p:cNvSpPr/>
          <p:nvPr/>
        </p:nvSpPr>
        <p:spPr>
          <a:xfrm>
            <a:off x="191000" y="22700350"/>
            <a:ext cx="11700000" cy="5526762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Waste Identification: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Detects and classifies different types of waste.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	Tracking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		individual contributions to environmental improvement.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Eco-Marketplace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Redeem	points	for sustainable products and services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Sharing: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Share Achievements to inspire.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787D405-016F-1E65-C914-55A75C4A3347}"/>
              </a:ext>
            </a:extLst>
          </p:cNvPr>
          <p:cNvSpPr/>
          <p:nvPr/>
        </p:nvSpPr>
        <p:spPr>
          <a:xfrm>
            <a:off x="1645555" y="21551300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0" dirty="0">
                <a:effectLst/>
                <a:latin typeface="Söhne"/>
              </a:rPr>
              <a:t>Key Features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7630D5-E017-BF02-1F45-292C2FA72826}"/>
              </a:ext>
            </a:extLst>
          </p:cNvPr>
          <p:cNvSpPr/>
          <p:nvPr/>
        </p:nvSpPr>
        <p:spPr>
          <a:xfrm>
            <a:off x="12146394" y="24249810"/>
            <a:ext cx="11700000" cy="6252477"/>
          </a:xfrm>
          <a:prstGeom prst="rect">
            <a:avLst/>
          </a:prstGeom>
          <a:solidFill>
            <a:srgbClr val="F1E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 algn="just">
              <a:buFont typeface="Courier New" panose="02070309020205020404" pitchFamily="49" charset="0"/>
              <a:buChar char="o"/>
            </a:pP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IN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chnology</a:t>
            </a: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Gemini API for efficient waste segregation.</a:t>
            </a: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IN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en-IN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eate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intuitive interface for waste reporting and actions.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</a:t>
            </a:r>
            <a:r>
              <a:rPr lang="en-IN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r>
              <a:rPr lang="en-IN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tilize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blockchain for secure reward tracking.</a:t>
            </a: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alability</a:t>
            </a: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seamless growth with a scalable platform.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4B1BCFD-417B-C24B-2326-6D00107BBF83}"/>
              </a:ext>
            </a:extLst>
          </p:cNvPr>
          <p:cNvSpPr/>
          <p:nvPr/>
        </p:nvSpPr>
        <p:spPr>
          <a:xfrm>
            <a:off x="14627887" y="23103041"/>
            <a:ext cx="6737017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0" dirty="0">
                <a:effectLst/>
                <a:latin typeface="Söhne"/>
              </a:rPr>
              <a:t>Implementation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45620C3-5FAA-D6F5-CF6D-7361C488AC04}"/>
              </a:ext>
            </a:extLst>
          </p:cNvPr>
          <p:cNvSpPr/>
          <p:nvPr/>
        </p:nvSpPr>
        <p:spPr>
          <a:xfrm>
            <a:off x="26037437" y="27176863"/>
            <a:ext cx="8615278" cy="1304948"/>
          </a:xfrm>
          <a:prstGeom prst="roundRect">
            <a:avLst/>
          </a:prstGeom>
          <a:solidFill>
            <a:srgbClr val="F46E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0" dirty="0">
                <a:effectLst/>
                <a:latin typeface="Söhne"/>
              </a:rPr>
              <a:t>Future E</a:t>
            </a:r>
            <a:r>
              <a:rPr lang="en-US" sz="7200" b="1" dirty="0">
                <a:latin typeface="Söhne"/>
              </a:rPr>
              <a:t>nhancement</a:t>
            </a:r>
            <a:endParaRPr lang="en-US" sz="7200" b="1" i="0" dirty="0">
              <a:effectLst/>
              <a:latin typeface="Söhn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CB47FD-836E-7CCE-0442-CA14FAF82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90"/>
          <a:stretch/>
        </p:blipFill>
        <p:spPr>
          <a:xfrm>
            <a:off x="24244300" y="15493410"/>
            <a:ext cx="11417900" cy="101331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53E453-D6BC-49D2-AFD5-FC2FFE68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296" y="9648005"/>
            <a:ext cx="3160644" cy="6772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1E9736-3EFC-42B2-ADDF-F6E6BD64E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92" y="9666388"/>
            <a:ext cx="2981325" cy="676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F07193-8002-4C73-A809-EE1178EB6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296" y="16747350"/>
            <a:ext cx="3160644" cy="5952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B3301C5-7279-49ED-9D40-C6DD46EDC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699" y="16747350"/>
            <a:ext cx="3160645" cy="6000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32A91C3-2FBD-4931-9600-F3C4FAF16F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136" y="16678939"/>
            <a:ext cx="3007081" cy="6069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8C3733A-721C-4234-9D93-FB8CD49BD2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699" y="9666388"/>
            <a:ext cx="3160645" cy="673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33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479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Söhne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Verma</dc:creator>
  <cp:lastModifiedBy>prachi</cp:lastModifiedBy>
  <cp:revision>12</cp:revision>
  <dcterms:created xsi:type="dcterms:W3CDTF">2023-12-01T09:55:19Z</dcterms:created>
  <dcterms:modified xsi:type="dcterms:W3CDTF">2024-12-05T08:00:43Z</dcterms:modified>
</cp:coreProperties>
</file>