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846056-3458-4073-BB6B-ECF04A66872F}">
  <a:tblStyle styleId="{06846056-3458-4073-BB6B-ECF04A6687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be54e27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be54e27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3be54e27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3be54e27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3b9f773f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3b9f773f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3be54e27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3be54e27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3be54e27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3be54e27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3c19aa3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3c19aa3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3c19aa38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3c19aa38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b9f773f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b9f773f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3c19aa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3c19aa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3b9f773f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3b9f773f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b9f773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b9f773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3c19aa38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3c19aa38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b9f773f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b9f773f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3b9f773f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3b9f773f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3be54e2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3be54e2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be54e2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3be54e27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3be54e2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3be54e2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3be54e27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3be54e27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3be54e27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3be54e27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663150"/>
            <a:ext cx="82221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</a:rPr>
              <a:t>Segmented Trees: </a:t>
            </a:r>
            <a:endParaRPr sz="48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</a:rPr>
              <a:t>Range Minimum Query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3372800"/>
            <a:ext cx="5648400" cy="11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2"/>
                </a:solidFill>
              </a:rPr>
              <a:t>By: Prachi Prashant Phatale(199005660)</a:t>
            </a:r>
            <a:endParaRPr sz="24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2"/>
                </a:solidFill>
              </a:rPr>
              <a:t>&amp; Abiola Anderson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(128001260)</a:t>
            </a:r>
            <a:endParaRPr sz="3600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Construction of segtree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311700" y="1193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    0      1    2     3     4      5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0" y="1193800"/>
            <a:ext cx="278572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375" y="1161187"/>
            <a:ext cx="5592226" cy="34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Construction of segtree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311700" y="1193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    0      1    2     3     4      5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0" y="1193800"/>
            <a:ext cx="278572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650" y="1193800"/>
            <a:ext cx="5352639" cy="30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11700" y="425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 Rules for Range Query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1.Partial overlap of intervals- Look in both the directions</a:t>
            </a:r>
            <a:endParaRPr sz="27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2.Total overlap of Intervals-Take minimum of it</a:t>
            </a:r>
            <a:endParaRPr sz="27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3.No overlap of intervals-Take maximum number(infinity) of it</a:t>
            </a:r>
            <a:endParaRPr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250450" y="7345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Range = [2,4]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Minimum in the range[2,4]=1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650" y="734575"/>
            <a:ext cx="5352639" cy="30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928100">
            <a:off x="3864170" y="1777304"/>
            <a:ext cx="1039184" cy="25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168238">
            <a:off x="7920170" y="1635167"/>
            <a:ext cx="1039184" cy="25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5775" y="873525"/>
            <a:ext cx="5429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/>
          <p:nvPr/>
        </p:nvSpPr>
        <p:spPr>
          <a:xfrm>
            <a:off x="7469475" y="1017800"/>
            <a:ext cx="306300" cy="352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/>
          <p:nvPr/>
        </p:nvSpPr>
        <p:spPr>
          <a:xfrm rot="-5400000">
            <a:off x="4820250" y="1108700"/>
            <a:ext cx="306300" cy="229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1900" y="734563"/>
            <a:ext cx="4762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Time Complexity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 build a segtree - O(n)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Space to maintain a segtree - O(n)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Time to answer a query O(logn)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Code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4260300" cy="3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main focus is focus in the code was to develop the RMQ and RMQU. 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At first the program was run on a smaller dataset to test.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goal is to apply a larger dataset for more efficient processing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250" y="1017800"/>
            <a:ext cx="4267199" cy="336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Code (cont.)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4260300" cy="3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4125"/>
            <a:ext cx="4680675" cy="299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675" y="1154125"/>
            <a:ext cx="4463325" cy="19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Results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311700" y="1074250"/>
            <a:ext cx="8520600" cy="13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Driver code is then used to generate a given output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This is done through the use of a range pulled directly from the Dataset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50175"/>
            <a:ext cx="5084375" cy="15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95875"/>
            <a:ext cx="4887301" cy="11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7301" y="2095863"/>
            <a:ext cx="27432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7301" y="2695438"/>
            <a:ext cx="4267199" cy="37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9" name="Google Shape;219;p30"/>
          <p:cNvGraphicFramePr/>
          <p:nvPr/>
        </p:nvGraphicFramePr>
        <p:xfrm>
          <a:off x="311700" y="7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{06846056-3458-4073-BB6B-ECF04A66872F}</a:tableStyleId>
              </a:tblPr>
              <a:tblGrid>
                <a:gridCol w="251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 of database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Runtime(ms)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7.336230283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8.070910644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128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8.878664045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512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9.754644355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1024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9.889781885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4096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10.25110004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4192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10.71749693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8192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10.71654866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16384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11.4002723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32768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11.52264783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65536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11.83730287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131072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12.4296171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20" name="Google Shape;220;p30"/>
          <p:cNvGraphicFramePr/>
          <p:nvPr/>
        </p:nvGraphicFramePr>
        <p:xfrm>
          <a:off x="5453050" y="312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{06846056-3458-4073-BB6B-ECF04A66872F}</a:tableStyleId>
              </a:tblPr>
              <a:tblGrid>
                <a:gridCol w="17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Size of database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Runtime(ms)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262144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13.67191538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524288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13.8355573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1048576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16.16887314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8388608 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16.65704837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311700" y="3976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Conclusion &amp; Application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 Segment Tree can be used for both integers and strings when applied it can work with both data and information as a static structure.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Range Minimum Query provides a nuanced approach for finding the lowest value in the subsection of an array in a static structure.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 Computer Science there are numerous use cases. This one presents the lowest common ancestor.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Variants of range Minimum Query can be seen in certain real world areas such as Sports and Online Gaming.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Minimum in the range (0,3)= </a:t>
            </a:r>
            <a:r>
              <a:rPr lang="en">
                <a:solidFill>
                  <a:schemeClr val="lt1"/>
                </a:solidFill>
              </a:rPr>
              <a:t>-1   </a:t>
            </a:r>
            <a:r>
              <a:rPr lang="en"/>
              <a:t>           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</a:t>
            </a:r>
            <a:r>
              <a:rPr lang="en">
                <a:solidFill>
                  <a:schemeClr val="lt1"/>
                </a:solidFill>
              </a:rPr>
              <a:t>   0     1     2      3   4     5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 complexity-O(mn) where m is number of queries and n is size of the array.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675" y="2048550"/>
            <a:ext cx="2737481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11700" y="260225"/>
            <a:ext cx="694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THANK YOU!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55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 Tree is a data structure that allows answering range queries over an array effectively, while still being flexible enough to allow modifying the array. It is a binary tree, and the elements of this array are the leaf of the binary tree.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Representation of Segment trees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Leaf Nodes are the elements of the input array.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Each internal node represents minimum of all leaves under it.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Construction of segtree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193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    0      1    2     3     4      5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0" y="1193800"/>
            <a:ext cx="278572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825" y="1193788"/>
            <a:ext cx="9525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Construction of segtree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193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    0      1    2     3     4      5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0" y="1193800"/>
            <a:ext cx="278572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075" y="1355263"/>
            <a:ext cx="30480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Construction of segtree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193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    0      1    2     3     4      5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0" y="1193800"/>
            <a:ext cx="278572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925" y="1261150"/>
            <a:ext cx="4082950" cy="291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Construction of segtree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311700" y="1193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    0      1    2     3     4      5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0" y="1193800"/>
            <a:ext cx="278572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675" y="1335563"/>
            <a:ext cx="42672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Construction of segtree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311700" y="1193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    0      1    2     3     4      5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0" y="1193800"/>
            <a:ext cx="278572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 l="-10952" t="-10407" r="-2542" b="-3087"/>
          <a:stretch/>
        </p:blipFill>
        <p:spPr>
          <a:xfrm>
            <a:off x="3199375" y="1017800"/>
            <a:ext cx="547244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Construction of segtree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11700" y="1193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    0      1    2     3     4      5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0" y="1193800"/>
            <a:ext cx="278572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675" y="1017800"/>
            <a:ext cx="5057439" cy="316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On-screen Show (16:9)</PresentationFormat>
  <Paragraphs>106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Roboto</vt:lpstr>
      <vt:lpstr>Calibri</vt:lpstr>
      <vt:lpstr>Arial</vt:lpstr>
      <vt:lpstr>Geometric</vt:lpstr>
      <vt:lpstr>Segmented Trees:  Range Minimum Query</vt:lpstr>
      <vt:lpstr>PowerPoint Presentation</vt:lpstr>
      <vt:lpstr>Introduction</vt:lpstr>
      <vt:lpstr>Construction of segtree</vt:lpstr>
      <vt:lpstr>Construction of segtree</vt:lpstr>
      <vt:lpstr>Construction of segtree</vt:lpstr>
      <vt:lpstr>Construction of segtree</vt:lpstr>
      <vt:lpstr>Construction of segtree</vt:lpstr>
      <vt:lpstr>Construction of segtree</vt:lpstr>
      <vt:lpstr>Construction of segtree</vt:lpstr>
      <vt:lpstr>Construction of segtree</vt:lpstr>
      <vt:lpstr>3 Rules for Range Query</vt:lpstr>
      <vt:lpstr>PowerPoint Presentation</vt:lpstr>
      <vt:lpstr>Time Complexity</vt:lpstr>
      <vt:lpstr>Code</vt:lpstr>
      <vt:lpstr>Code (cont.)</vt:lpstr>
      <vt:lpstr>Results</vt:lpstr>
      <vt:lpstr>PowerPoint Presentation</vt:lpstr>
      <vt:lpstr>Conclusion &amp;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Segmented Trees:  Range Minimum Query</dc:title>
  <dc:creator>Prachi Prashant Phatale</dc:creator>
  <cp:lastModifiedBy>Prachi Prashant Phatale</cp:lastModifiedBy>
  <cp:revision>1</cp:revision>
  <dcterms:modified xsi:type="dcterms:W3CDTF">2021-05-03T22:31:03Z</dcterms:modified>
</cp:coreProperties>
</file>