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768A-B0C3-445D-882F-026B1D8A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5986"/>
            <a:ext cx="8825658" cy="132926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Rectification done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55721-6F59-45E0-B451-140D2EE4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89" y="3271178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Implemented proper add to cart functionality where user can add items up to their choice and increase and decrease the quantity.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64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Century Gothic</vt:lpstr>
      <vt:lpstr>Garamond</vt:lpstr>
      <vt:lpstr>Wingdings 3</vt:lpstr>
      <vt:lpstr>Ion Boardroom</vt:lpstr>
      <vt:lpstr>Rectification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Rectification done</dc:title>
  <dc:creator>Rawat, Prachi</dc:creator>
  <cp:lastModifiedBy>Rawat, Prachi</cp:lastModifiedBy>
  <cp:revision>1</cp:revision>
  <dcterms:created xsi:type="dcterms:W3CDTF">2021-10-18T05:54:31Z</dcterms:created>
  <dcterms:modified xsi:type="dcterms:W3CDTF">2021-10-18T05:58:48Z</dcterms:modified>
</cp:coreProperties>
</file>