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94" r:id="rId7"/>
    <p:sldId id="263" r:id="rId8"/>
    <p:sldId id="278" r:id="rId9"/>
    <p:sldId id="287" r:id="rId10"/>
    <p:sldId id="295" r:id="rId11"/>
    <p:sldId id="288" r:id="rId12"/>
    <p:sldId id="289" r:id="rId13"/>
    <p:sldId id="290" r:id="rId14"/>
    <p:sldId id="291" r:id="rId15"/>
    <p:sldId id="286" r:id="rId16"/>
    <p:sldId id="292" r:id="rId17"/>
    <p:sldId id="296" r:id="rId18"/>
    <p:sldId id="29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76B54-996D-5041-8E72-96522AAF4411}" v="10" dt="2023-12-07T13:57:02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5872"/>
  </p:normalViewPr>
  <p:slideViewPr>
    <p:cSldViewPr snapToGrid="0">
      <p:cViewPr varScale="1">
        <p:scale>
          <a:sx n="93" d="100"/>
          <a:sy n="93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y Marie Coyle" userId="678a0e80-e468-4b66-a43c-e49250c92815" providerId="ADAL" clId="{55576B54-996D-5041-8E72-96522AAF4411}"/>
    <pc:docChg chg="undo custSel addSld modSld">
      <pc:chgData name="Lily Marie Coyle" userId="678a0e80-e468-4b66-a43c-e49250c92815" providerId="ADAL" clId="{55576B54-996D-5041-8E72-96522AAF4411}" dt="2023-12-07T13:57:10.133" v="42" actId="26606"/>
      <pc:docMkLst>
        <pc:docMk/>
      </pc:docMkLst>
      <pc:sldChg chg="addSp delSp modSp mod setBg setClrOvrMap">
        <pc:chgData name="Lily Marie Coyle" userId="678a0e80-e468-4b66-a43c-e49250c92815" providerId="ADAL" clId="{55576B54-996D-5041-8E72-96522AAF4411}" dt="2023-12-07T13:50:16.422" v="37" actId="255"/>
        <pc:sldMkLst>
          <pc:docMk/>
          <pc:sldMk cId="1216153439" sldId="288"/>
        </pc:sldMkLst>
        <pc:spChg chg="mod">
          <ac:chgData name="Lily Marie Coyle" userId="678a0e80-e468-4b66-a43c-e49250c92815" providerId="ADAL" clId="{55576B54-996D-5041-8E72-96522AAF4411}" dt="2023-12-07T13:48:47.954" v="16" actId="26606"/>
          <ac:spMkLst>
            <pc:docMk/>
            <pc:sldMk cId="1216153439" sldId="288"/>
            <ac:spMk id="2" creationId="{02704A87-3A60-1EEF-C318-EE48138E8B95}"/>
          </ac:spMkLst>
        </pc:spChg>
        <pc:spChg chg="add del">
          <ac:chgData name="Lily Marie Coyle" userId="678a0e80-e468-4b66-a43c-e49250c92815" providerId="ADAL" clId="{55576B54-996D-5041-8E72-96522AAF4411}" dt="2023-12-07T13:48:47.954" v="16" actId="26606"/>
          <ac:spMkLst>
            <pc:docMk/>
            <pc:sldMk cId="1216153439" sldId="288"/>
            <ac:spMk id="21" creationId="{B5E326A3-EB92-4BDA-9F77-45197E0CBE7E}"/>
          </ac:spMkLst>
        </pc:spChg>
        <pc:spChg chg="add del">
          <ac:chgData name="Lily Marie Coyle" userId="678a0e80-e468-4b66-a43c-e49250c92815" providerId="ADAL" clId="{55576B54-996D-5041-8E72-96522AAF4411}" dt="2023-12-07T13:48:47.954" v="16" actId="26606"/>
          <ac:spMkLst>
            <pc:docMk/>
            <pc:sldMk cId="1216153439" sldId="288"/>
            <ac:spMk id="23" creationId="{CAC996C7-7B84-4645-9AA1-6EA85EAB47D6}"/>
          </ac:spMkLst>
        </pc:spChg>
        <pc:spChg chg="add del">
          <ac:chgData name="Lily Marie Coyle" userId="678a0e80-e468-4b66-a43c-e49250c92815" providerId="ADAL" clId="{55576B54-996D-5041-8E72-96522AAF4411}" dt="2023-12-07T13:48:47.954" v="16" actId="26606"/>
          <ac:spMkLst>
            <pc:docMk/>
            <pc:sldMk cId="1216153439" sldId="288"/>
            <ac:spMk id="24" creationId="{32DC315B-5680-47D9-B827-34D012FB14B2}"/>
          </ac:spMkLst>
        </pc:spChg>
        <pc:spChg chg="add">
          <ac:chgData name="Lily Marie Coyle" userId="678a0e80-e468-4b66-a43c-e49250c92815" providerId="ADAL" clId="{55576B54-996D-5041-8E72-96522AAF4411}" dt="2023-12-07T13:48:47.954" v="16" actId="26606"/>
          <ac:spMkLst>
            <pc:docMk/>
            <pc:sldMk cId="1216153439" sldId="288"/>
            <ac:spMk id="30" creationId="{CC3320C8-0DF2-47E2-AE32-8C570D54BC4B}"/>
          </ac:spMkLst>
        </pc:spChg>
        <pc:spChg chg="add del">
          <ac:chgData name="Lily Marie Coyle" userId="678a0e80-e468-4b66-a43c-e49250c92815" providerId="ADAL" clId="{55576B54-996D-5041-8E72-96522AAF4411}" dt="2023-12-07T13:47:04.443" v="12" actId="26606"/>
          <ac:spMkLst>
            <pc:docMk/>
            <pc:sldMk cId="1216153439" sldId="288"/>
            <ac:spMk id="33" creationId="{9B0F3308-12C4-4DD7-ABB4-D0DFAA3CF6DE}"/>
          </ac:spMkLst>
        </pc:spChg>
        <pc:spChg chg="add">
          <ac:chgData name="Lily Marie Coyle" userId="678a0e80-e468-4b66-a43c-e49250c92815" providerId="ADAL" clId="{55576B54-996D-5041-8E72-96522AAF4411}" dt="2023-12-07T13:48:47.954" v="16" actId="26606"/>
          <ac:spMkLst>
            <pc:docMk/>
            <pc:sldMk cId="1216153439" sldId="288"/>
            <ac:spMk id="34" creationId="{AC084A8C-D0A6-4A75-AED9-C13FD20A6E6A}"/>
          </ac:spMkLst>
        </pc:spChg>
        <pc:spChg chg="add">
          <ac:chgData name="Lily Marie Coyle" userId="678a0e80-e468-4b66-a43c-e49250c92815" providerId="ADAL" clId="{55576B54-996D-5041-8E72-96522AAF4411}" dt="2023-12-07T13:48:47.954" v="16" actId="26606"/>
          <ac:spMkLst>
            <pc:docMk/>
            <pc:sldMk cId="1216153439" sldId="288"/>
            <ac:spMk id="36" creationId="{6B537086-027A-4360-81BC-8BA916D266B8}"/>
          </ac:spMkLst>
        </pc:spChg>
        <pc:spChg chg="add">
          <ac:chgData name="Lily Marie Coyle" userId="678a0e80-e468-4b66-a43c-e49250c92815" providerId="ADAL" clId="{55576B54-996D-5041-8E72-96522AAF4411}" dt="2023-12-07T13:48:47.954" v="16" actId="26606"/>
          <ac:spMkLst>
            <pc:docMk/>
            <pc:sldMk cId="1216153439" sldId="288"/>
            <ac:spMk id="38" creationId="{EFAAFA00-A1E1-4789-A035-9CBB7B03082B}"/>
          </ac:spMkLst>
        </pc:spChg>
        <pc:spChg chg="add del">
          <ac:chgData name="Lily Marie Coyle" userId="678a0e80-e468-4b66-a43c-e49250c92815" providerId="ADAL" clId="{55576B54-996D-5041-8E72-96522AAF4411}" dt="2023-12-07T13:47:04.443" v="12" actId="26606"/>
          <ac:spMkLst>
            <pc:docMk/>
            <pc:sldMk cId="1216153439" sldId="288"/>
            <ac:spMk id="39" creationId="{73AFD74C-283C-45BD-885B-6E6635E4B3F1}"/>
          </ac:spMkLst>
        </pc:spChg>
        <pc:spChg chg="add">
          <ac:chgData name="Lily Marie Coyle" userId="678a0e80-e468-4b66-a43c-e49250c92815" providerId="ADAL" clId="{55576B54-996D-5041-8E72-96522AAF4411}" dt="2023-12-07T13:48:47.954" v="16" actId="26606"/>
          <ac:spMkLst>
            <pc:docMk/>
            <pc:sldMk cId="1216153439" sldId="288"/>
            <ac:spMk id="40" creationId="{FC0230C3-CF46-441A-85D2-5E6F8B3A1E29}"/>
          </ac:spMkLst>
        </pc:spChg>
        <pc:spChg chg="add del">
          <ac:chgData name="Lily Marie Coyle" userId="678a0e80-e468-4b66-a43c-e49250c92815" providerId="ADAL" clId="{55576B54-996D-5041-8E72-96522AAF4411}" dt="2023-12-07T13:47:04.443" v="12" actId="26606"/>
          <ac:spMkLst>
            <pc:docMk/>
            <pc:sldMk cId="1216153439" sldId="288"/>
            <ac:spMk id="41" creationId="{CE3DE725-FEB0-422F-BDBA-A29C95768A3F}"/>
          </ac:spMkLst>
        </pc:spChg>
        <pc:spChg chg="add del">
          <ac:chgData name="Lily Marie Coyle" userId="678a0e80-e468-4b66-a43c-e49250c92815" providerId="ADAL" clId="{55576B54-996D-5041-8E72-96522AAF4411}" dt="2023-12-07T13:47:04.443" v="12" actId="26606"/>
          <ac:spMkLst>
            <pc:docMk/>
            <pc:sldMk cId="1216153439" sldId="288"/>
            <ac:spMk id="43" creationId="{05058156-257B-4118-BA50-5869C8AF6AD7}"/>
          </ac:spMkLst>
        </pc:spChg>
        <pc:spChg chg="add del">
          <ac:chgData name="Lily Marie Coyle" userId="678a0e80-e468-4b66-a43c-e49250c92815" providerId="ADAL" clId="{55576B54-996D-5041-8E72-96522AAF4411}" dt="2023-12-07T13:47:04.443" v="12" actId="26606"/>
          <ac:spMkLst>
            <pc:docMk/>
            <pc:sldMk cId="1216153439" sldId="288"/>
            <ac:spMk id="45" creationId="{D23B4D99-FEA8-489A-8436-A2F113BE1B6E}"/>
          </ac:spMkLst>
        </pc:spChg>
        <pc:graphicFrameChg chg="mod modGraphic">
          <ac:chgData name="Lily Marie Coyle" userId="678a0e80-e468-4b66-a43c-e49250c92815" providerId="ADAL" clId="{55576B54-996D-5041-8E72-96522AAF4411}" dt="2023-12-07T13:50:16.422" v="37" actId="255"/>
          <ac:graphicFrameMkLst>
            <pc:docMk/>
            <pc:sldMk cId="1216153439" sldId="288"/>
            <ac:graphicFrameMk id="28" creationId="{8E8F639A-EF29-1586-9510-69ED10984AD4}"/>
          </ac:graphicFrameMkLst>
        </pc:graphicFrameChg>
        <pc:picChg chg="add mod ord">
          <ac:chgData name="Lily Marie Coyle" userId="678a0e80-e468-4b66-a43c-e49250c92815" providerId="ADAL" clId="{55576B54-996D-5041-8E72-96522AAF4411}" dt="2023-12-07T13:49:43.099" v="31" actId="1076"/>
          <ac:picMkLst>
            <pc:docMk/>
            <pc:sldMk cId="1216153439" sldId="288"/>
            <ac:picMk id="4" creationId="{53441A69-1DB0-7C60-05CC-06CE588BA54E}"/>
          </ac:picMkLst>
        </pc:picChg>
        <pc:picChg chg="del">
          <ac:chgData name="Lily Marie Coyle" userId="678a0e80-e468-4b66-a43c-e49250c92815" providerId="ADAL" clId="{55576B54-996D-5041-8E72-96522AAF4411}" dt="2023-12-04T03:58:14.277" v="0" actId="478"/>
          <ac:picMkLst>
            <pc:docMk/>
            <pc:sldMk cId="1216153439" sldId="288"/>
            <ac:picMk id="5" creationId="{DB92DD10-7EA4-7A72-98E4-2B483FC122D0}"/>
          </ac:picMkLst>
        </pc:picChg>
        <pc:picChg chg="add del mod">
          <ac:chgData name="Lily Marie Coyle" userId="678a0e80-e468-4b66-a43c-e49250c92815" providerId="ADAL" clId="{55576B54-996D-5041-8E72-96522AAF4411}" dt="2023-12-07T13:45:45.414" v="8" actId="478"/>
          <ac:picMkLst>
            <pc:docMk/>
            <pc:sldMk cId="1216153439" sldId="288"/>
            <ac:picMk id="6" creationId="{9444A83E-DBF9-F8A3-04FF-44A8673A7BE3}"/>
          </ac:picMkLst>
        </pc:picChg>
        <pc:picChg chg="add del">
          <ac:chgData name="Lily Marie Coyle" userId="678a0e80-e468-4b66-a43c-e49250c92815" providerId="ADAL" clId="{55576B54-996D-5041-8E72-96522AAF4411}" dt="2023-12-07T13:48:47.954" v="16" actId="26606"/>
          <ac:picMkLst>
            <pc:docMk/>
            <pc:sldMk cId="1216153439" sldId="288"/>
            <ac:picMk id="22" creationId="{B4E7D395-0531-4A17-A276-FDA3EB7792EC}"/>
          </ac:picMkLst>
        </pc:picChg>
        <pc:picChg chg="add">
          <ac:chgData name="Lily Marie Coyle" userId="678a0e80-e468-4b66-a43c-e49250c92815" providerId="ADAL" clId="{55576B54-996D-5041-8E72-96522AAF4411}" dt="2023-12-07T13:48:47.954" v="16" actId="26606"/>
          <ac:picMkLst>
            <pc:docMk/>
            <pc:sldMk cId="1216153439" sldId="288"/>
            <ac:picMk id="31" creationId="{9937E2AB-626F-4D5D-8344-EE2C08191D97}"/>
          </ac:picMkLst>
        </pc:picChg>
        <pc:picChg chg="add">
          <ac:chgData name="Lily Marie Coyle" userId="678a0e80-e468-4b66-a43c-e49250c92815" providerId="ADAL" clId="{55576B54-996D-5041-8E72-96522AAF4411}" dt="2023-12-07T13:48:47.954" v="16" actId="26606"/>
          <ac:picMkLst>
            <pc:docMk/>
            <pc:sldMk cId="1216153439" sldId="288"/>
            <ac:picMk id="32" creationId="{31374C91-3FF2-48F7-A02C-36E1E075F552}"/>
          </ac:picMkLst>
        </pc:picChg>
        <pc:picChg chg="add del">
          <ac:chgData name="Lily Marie Coyle" userId="678a0e80-e468-4b66-a43c-e49250c92815" providerId="ADAL" clId="{55576B54-996D-5041-8E72-96522AAF4411}" dt="2023-12-07T13:47:04.443" v="12" actId="26606"/>
          <ac:picMkLst>
            <pc:docMk/>
            <pc:sldMk cId="1216153439" sldId="288"/>
            <ac:picMk id="35" creationId="{6A24046D-AAB6-4470-AC22-6448D576E5B5}"/>
          </ac:picMkLst>
        </pc:picChg>
        <pc:picChg chg="add del">
          <ac:chgData name="Lily Marie Coyle" userId="678a0e80-e468-4b66-a43c-e49250c92815" providerId="ADAL" clId="{55576B54-996D-5041-8E72-96522AAF4411}" dt="2023-12-07T13:47:04.443" v="12" actId="26606"/>
          <ac:picMkLst>
            <pc:docMk/>
            <pc:sldMk cId="1216153439" sldId="288"/>
            <ac:picMk id="37" creationId="{211A0A85-392D-49DA-B9EC-82262B3B9614}"/>
          </ac:picMkLst>
        </pc:picChg>
      </pc:sldChg>
      <pc:sldChg chg="addSp delSp modSp new mod setBg">
        <pc:chgData name="Lily Marie Coyle" userId="678a0e80-e468-4b66-a43c-e49250c92815" providerId="ADAL" clId="{55576B54-996D-5041-8E72-96522AAF4411}" dt="2023-12-07T13:57:10.133" v="42" actId="26606"/>
        <pc:sldMkLst>
          <pc:docMk/>
          <pc:sldMk cId="1680836732" sldId="297"/>
        </pc:sldMkLst>
        <pc:spChg chg="del">
          <ac:chgData name="Lily Marie Coyle" userId="678a0e80-e468-4b66-a43c-e49250c92815" providerId="ADAL" clId="{55576B54-996D-5041-8E72-96522AAF4411}" dt="2023-12-07T13:57:10.133" v="42" actId="26606"/>
          <ac:spMkLst>
            <pc:docMk/>
            <pc:sldMk cId="1680836732" sldId="297"/>
            <ac:spMk id="2" creationId="{112FADD3-60C3-D5F9-CEEE-AA565387FA2F}"/>
          </ac:spMkLst>
        </pc:spChg>
        <pc:spChg chg="del">
          <ac:chgData name="Lily Marie Coyle" userId="678a0e80-e468-4b66-a43c-e49250c92815" providerId="ADAL" clId="{55576B54-996D-5041-8E72-96522AAF4411}" dt="2023-12-07T13:57:02.552" v="39"/>
          <ac:spMkLst>
            <pc:docMk/>
            <pc:sldMk cId="1680836732" sldId="297"/>
            <ac:spMk id="3" creationId="{1299E478-6F2E-FA8B-559D-0EBA28562458}"/>
          </ac:spMkLst>
        </pc:spChg>
        <pc:spChg chg="add">
          <ac:chgData name="Lily Marie Coyle" userId="678a0e80-e468-4b66-a43c-e49250c92815" providerId="ADAL" clId="{55576B54-996D-5041-8E72-96522AAF4411}" dt="2023-12-07T13:57:10.133" v="42" actId="26606"/>
          <ac:spMkLst>
            <pc:docMk/>
            <pc:sldMk cId="1680836732" sldId="297"/>
            <ac:spMk id="14" creationId="{355E0F90-3FFF-4E04-B3C8-3C969A415D9C}"/>
          </ac:spMkLst>
        </pc:spChg>
        <pc:spChg chg="add">
          <ac:chgData name="Lily Marie Coyle" userId="678a0e80-e468-4b66-a43c-e49250c92815" providerId="ADAL" clId="{55576B54-996D-5041-8E72-96522AAF4411}" dt="2023-12-07T13:57:10.133" v="42" actId="26606"/>
          <ac:spMkLst>
            <pc:docMk/>
            <pc:sldMk cId="1680836732" sldId="297"/>
            <ac:spMk id="16" creationId="{EC63A4EF-A033-4ED0-9EB6-6E1A8D264FE7}"/>
          </ac:spMkLst>
        </pc:spChg>
        <pc:spChg chg="add">
          <ac:chgData name="Lily Marie Coyle" userId="678a0e80-e468-4b66-a43c-e49250c92815" providerId="ADAL" clId="{55576B54-996D-5041-8E72-96522AAF4411}" dt="2023-12-07T13:57:10.133" v="42" actId="26606"/>
          <ac:spMkLst>
            <pc:docMk/>
            <pc:sldMk cId="1680836732" sldId="297"/>
            <ac:spMk id="18" creationId="{964965EE-80F2-417F-9652-5BFF14DA7CDD}"/>
          </ac:spMkLst>
        </pc:spChg>
        <pc:spChg chg="add">
          <ac:chgData name="Lily Marie Coyle" userId="678a0e80-e468-4b66-a43c-e49250c92815" providerId="ADAL" clId="{55576B54-996D-5041-8E72-96522AAF4411}" dt="2023-12-07T13:57:10.133" v="42" actId="26606"/>
          <ac:spMkLst>
            <pc:docMk/>
            <pc:sldMk cId="1680836732" sldId="297"/>
            <ac:spMk id="20" creationId="{AA3C9611-CFD7-4C23-A8F2-00E7865A5D02}"/>
          </ac:spMkLst>
        </pc:spChg>
        <pc:spChg chg="add">
          <ac:chgData name="Lily Marie Coyle" userId="678a0e80-e468-4b66-a43c-e49250c92815" providerId="ADAL" clId="{55576B54-996D-5041-8E72-96522AAF4411}" dt="2023-12-07T13:57:10.133" v="42" actId="26606"/>
          <ac:spMkLst>
            <pc:docMk/>
            <pc:sldMk cId="1680836732" sldId="297"/>
            <ac:spMk id="22" creationId="{71E1850B-81EE-4905-9A6F-BDF593EC7713}"/>
          </ac:spMkLst>
        </pc:spChg>
        <pc:spChg chg="add">
          <ac:chgData name="Lily Marie Coyle" userId="678a0e80-e468-4b66-a43c-e49250c92815" providerId="ADAL" clId="{55576B54-996D-5041-8E72-96522AAF4411}" dt="2023-12-07T13:57:10.133" v="42" actId="26606"/>
          <ac:spMkLst>
            <pc:docMk/>
            <pc:sldMk cId="1680836732" sldId="297"/>
            <ac:spMk id="24" creationId="{FA250539-5364-4CFC-82C6-D791BC0C8802}"/>
          </ac:spMkLst>
        </pc:spChg>
        <pc:picChg chg="add mod">
          <ac:chgData name="Lily Marie Coyle" userId="678a0e80-e468-4b66-a43c-e49250c92815" providerId="ADAL" clId="{55576B54-996D-5041-8E72-96522AAF4411}" dt="2023-12-07T13:57:10.133" v="42" actId="26606"/>
          <ac:picMkLst>
            <pc:docMk/>
            <pc:sldMk cId="1680836732" sldId="297"/>
            <ac:picMk id="5" creationId="{CF8DAD9F-3517-1FD4-A8B7-B5D26DCB29DB}"/>
          </ac:picMkLst>
        </pc:picChg>
        <pc:picChg chg="add">
          <ac:chgData name="Lily Marie Coyle" userId="678a0e80-e468-4b66-a43c-e49250c92815" providerId="ADAL" clId="{55576B54-996D-5041-8E72-96522AAF4411}" dt="2023-12-07T13:57:10.133" v="42" actId="26606"/>
          <ac:picMkLst>
            <pc:docMk/>
            <pc:sldMk cId="1680836732" sldId="297"/>
            <ac:picMk id="10" creationId="{722F0272-3878-4604-AA91-01CA8F08DEF5}"/>
          </ac:picMkLst>
        </pc:picChg>
        <pc:picChg chg="add">
          <ac:chgData name="Lily Marie Coyle" userId="678a0e80-e468-4b66-a43c-e49250c92815" providerId="ADAL" clId="{55576B54-996D-5041-8E72-96522AAF4411}" dt="2023-12-07T13:57:10.133" v="42" actId="26606"/>
          <ac:picMkLst>
            <pc:docMk/>
            <pc:sldMk cId="1680836732" sldId="297"/>
            <ac:picMk id="12" creationId="{1F60EAEC-22E3-4448-8F0A-9ADAA793A95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c.gov/assets/doh/downloads/pdf/rii/inspection-cycle-overview.pdf" TargetMode="External"/><Relationship Id="rId1" Type="http://schemas.openxmlformats.org/officeDocument/2006/relationships/hyperlink" Target="https://data.cityofnewyork.us/Health/DOHMH-New-York-City-Restaurant-Inspection-Results/43nn-pn8j" TargetMode="Externa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c.gov/assets/doh/downloads/pdf/rii/inspection-cycle-overview.pdf" TargetMode="External"/><Relationship Id="rId1" Type="http://schemas.openxmlformats.org/officeDocument/2006/relationships/hyperlink" Target="https://data.cityofnewyork.us/Health/DOHMH-New-York-City-Restaurant-Inspection-Results/43nn-pn8j" TargetMode="External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0748E7-4915-4DCC-BCDE-13FE4F44D0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8B7702-78CD-4173-90B7-F489A71024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Research Question </a:t>
          </a:r>
        </a:p>
      </dgm:t>
    </dgm:pt>
    <dgm:pt modelId="{B842351C-A6A6-4CED-B399-B77F7888AB85}" type="parTrans" cxnId="{7E680F89-F861-4416-AA83-58916B10F75B}">
      <dgm:prSet/>
      <dgm:spPr/>
      <dgm:t>
        <a:bodyPr/>
        <a:lstStyle/>
        <a:p>
          <a:endParaRPr lang="en-US"/>
        </a:p>
      </dgm:t>
    </dgm:pt>
    <dgm:pt modelId="{BEA329D4-3D13-40E0-B758-BE11CFC1135B}" type="sibTrans" cxnId="{7E680F89-F861-4416-AA83-58916B10F75B}">
      <dgm:prSet/>
      <dgm:spPr/>
      <dgm:t>
        <a:bodyPr/>
        <a:lstStyle/>
        <a:p>
          <a:endParaRPr lang="en-US"/>
        </a:p>
      </dgm:t>
    </dgm:pt>
    <dgm:pt modelId="{66F1110D-132E-433A-BB7C-581A18DC1B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Preliminary Analysis Challenges</a:t>
          </a:r>
        </a:p>
      </dgm:t>
    </dgm:pt>
    <dgm:pt modelId="{EF31D204-BD9A-481C-AFF7-C5B09BE0E0F7}" type="parTrans" cxnId="{A5044ABD-E434-4BDB-AC73-343B0788BD12}">
      <dgm:prSet/>
      <dgm:spPr/>
      <dgm:t>
        <a:bodyPr/>
        <a:lstStyle/>
        <a:p>
          <a:endParaRPr lang="en-US"/>
        </a:p>
      </dgm:t>
    </dgm:pt>
    <dgm:pt modelId="{274D6901-7857-458D-8998-5FDD644F01B6}" type="sibTrans" cxnId="{A5044ABD-E434-4BDB-AC73-343B0788BD12}">
      <dgm:prSet/>
      <dgm:spPr/>
      <dgm:t>
        <a:bodyPr/>
        <a:lstStyle/>
        <a:p>
          <a:endParaRPr lang="en-US"/>
        </a:p>
      </dgm:t>
    </dgm:pt>
    <dgm:pt modelId="{0624D0EC-BC57-41FA-865B-1EBD268F69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Preprocessing</a:t>
          </a:r>
        </a:p>
      </dgm:t>
    </dgm:pt>
    <dgm:pt modelId="{836A08AB-4F60-4D1B-9473-F51DAB0B7351}" type="parTrans" cxnId="{B6B1F8CC-AAEE-4AF4-AD3F-B70F38727BDF}">
      <dgm:prSet/>
      <dgm:spPr/>
      <dgm:t>
        <a:bodyPr/>
        <a:lstStyle/>
        <a:p>
          <a:endParaRPr lang="en-US"/>
        </a:p>
      </dgm:t>
    </dgm:pt>
    <dgm:pt modelId="{EBFBE8B8-BA3D-41E5-AD54-CC12A3A796CC}" type="sibTrans" cxnId="{B6B1F8CC-AAEE-4AF4-AD3F-B70F38727BDF}">
      <dgm:prSet/>
      <dgm:spPr/>
      <dgm:t>
        <a:bodyPr/>
        <a:lstStyle/>
        <a:p>
          <a:endParaRPr lang="en-US"/>
        </a:p>
      </dgm:t>
    </dgm:pt>
    <dgm:pt modelId="{CFEECEF5-019A-4804-86E5-2A5FC5BF8D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Final Models</a:t>
          </a:r>
        </a:p>
      </dgm:t>
    </dgm:pt>
    <dgm:pt modelId="{DFA5AF4E-69D3-4E12-8707-18CB2CD3883E}" type="parTrans" cxnId="{3E55D78E-4740-4733-A84C-C9D84BC200BF}">
      <dgm:prSet/>
      <dgm:spPr/>
      <dgm:t>
        <a:bodyPr/>
        <a:lstStyle/>
        <a:p>
          <a:endParaRPr lang="en-US"/>
        </a:p>
      </dgm:t>
    </dgm:pt>
    <dgm:pt modelId="{3C82B8FB-ABFE-4C15-B0AE-014F4C88B314}" type="sibTrans" cxnId="{3E55D78E-4740-4733-A84C-C9D84BC200BF}">
      <dgm:prSet/>
      <dgm:spPr/>
      <dgm:t>
        <a:bodyPr/>
        <a:lstStyle/>
        <a:p>
          <a:endParaRPr lang="en-US"/>
        </a:p>
      </dgm:t>
    </dgm:pt>
    <dgm:pt modelId="{4DBF4D65-4115-4603-B75A-FB941E08AC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Results</a:t>
          </a:r>
        </a:p>
      </dgm:t>
    </dgm:pt>
    <dgm:pt modelId="{19045686-25D0-402C-8FE3-455F5BE0AE09}" type="parTrans" cxnId="{C8A12325-A134-459D-97B9-BEC3F4F03F27}">
      <dgm:prSet/>
      <dgm:spPr/>
      <dgm:t>
        <a:bodyPr/>
        <a:lstStyle/>
        <a:p>
          <a:endParaRPr lang="en-US"/>
        </a:p>
      </dgm:t>
    </dgm:pt>
    <dgm:pt modelId="{E3B697F3-373C-4898-8F5F-119FE1028943}" type="sibTrans" cxnId="{C8A12325-A134-459D-97B9-BEC3F4F03F27}">
      <dgm:prSet/>
      <dgm:spPr/>
      <dgm:t>
        <a:bodyPr/>
        <a:lstStyle/>
        <a:p>
          <a:endParaRPr lang="en-US"/>
        </a:p>
      </dgm:t>
    </dgm:pt>
    <dgm:pt modelId="{BBEBEC09-6F40-4909-A03A-551D7D74B63E}" type="pres">
      <dgm:prSet presAssocID="{CD0748E7-4915-4DCC-BCDE-13FE4F44D0DF}" presName="root" presStyleCnt="0">
        <dgm:presLayoutVars>
          <dgm:dir/>
          <dgm:resizeHandles val="exact"/>
        </dgm:presLayoutVars>
      </dgm:prSet>
      <dgm:spPr/>
    </dgm:pt>
    <dgm:pt modelId="{771F40CD-CCD8-42DC-A434-168D7CFE4268}" type="pres">
      <dgm:prSet presAssocID="{E48B7702-78CD-4173-90B7-F489A7102431}" presName="compNode" presStyleCnt="0"/>
      <dgm:spPr/>
    </dgm:pt>
    <dgm:pt modelId="{820EE00D-6B40-43E6-BBD7-E424DF5A27BD}" type="pres">
      <dgm:prSet presAssocID="{E48B7702-78CD-4173-90B7-F489A7102431}" presName="bgRect" presStyleLbl="bgShp" presStyleIdx="0" presStyleCnt="5"/>
      <dgm:spPr/>
    </dgm:pt>
    <dgm:pt modelId="{BD7B2A34-ADF0-45D9-8458-9ADE68F824AA}" type="pres">
      <dgm:prSet presAssocID="{E48B7702-78CD-4173-90B7-F489A71024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EF71858-399E-461C-9175-AF773C673745}" type="pres">
      <dgm:prSet presAssocID="{E48B7702-78CD-4173-90B7-F489A7102431}" presName="spaceRect" presStyleCnt="0"/>
      <dgm:spPr/>
    </dgm:pt>
    <dgm:pt modelId="{2364817C-44C4-4CBE-803D-FEB8D38B70EF}" type="pres">
      <dgm:prSet presAssocID="{E48B7702-78CD-4173-90B7-F489A7102431}" presName="parTx" presStyleLbl="revTx" presStyleIdx="0" presStyleCnt="5">
        <dgm:presLayoutVars>
          <dgm:chMax val="0"/>
          <dgm:chPref val="0"/>
        </dgm:presLayoutVars>
      </dgm:prSet>
      <dgm:spPr/>
    </dgm:pt>
    <dgm:pt modelId="{571E1B45-0647-4D63-AC6F-11CF1560F402}" type="pres">
      <dgm:prSet presAssocID="{BEA329D4-3D13-40E0-B758-BE11CFC1135B}" presName="sibTrans" presStyleCnt="0"/>
      <dgm:spPr/>
    </dgm:pt>
    <dgm:pt modelId="{609CF776-993A-4E50-AEA9-04B08BE195CE}" type="pres">
      <dgm:prSet presAssocID="{66F1110D-132E-433A-BB7C-581A18DC1B78}" presName="compNode" presStyleCnt="0"/>
      <dgm:spPr/>
    </dgm:pt>
    <dgm:pt modelId="{8160EC4A-273F-4013-8115-129945DDC7AB}" type="pres">
      <dgm:prSet presAssocID="{66F1110D-132E-433A-BB7C-581A18DC1B78}" presName="bgRect" presStyleLbl="bgShp" presStyleIdx="1" presStyleCnt="5"/>
      <dgm:spPr/>
    </dgm:pt>
    <dgm:pt modelId="{59E050D8-5FBA-47AA-BA5C-8B8F3B0DC10B}" type="pres">
      <dgm:prSet presAssocID="{66F1110D-132E-433A-BB7C-581A18DC1B7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46DD17B-20A1-496A-96E1-F140CE702B30}" type="pres">
      <dgm:prSet presAssocID="{66F1110D-132E-433A-BB7C-581A18DC1B78}" presName="spaceRect" presStyleCnt="0"/>
      <dgm:spPr/>
    </dgm:pt>
    <dgm:pt modelId="{F23641A2-D660-4F50-9F6D-D41EF7C3D89D}" type="pres">
      <dgm:prSet presAssocID="{66F1110D-132E-433A-BB7C-581A18DC1B78}" presName="parTx" presStyleLbl="revTx" presStyleIdx="1" presStyleCnt="5">
        <dgm:presLayoutVars>
          <dgm:chMax val="0"/>
          <dgm:chPref val="0"/>
        </dgm:presLayoutVars>
      </dgm:prSet>
      <dgm:spPr/>
    </dgm:pt>
    <dgm:pt modelId="{6771DAA5-E92B-4872-87C7-3879B523C162}" type="pres">
      <dgm:prSet presAssocID="{274D6901-7857-458D-8998-5FDD644F01B6}" presName="sibTrans" presStyleCnt="0"/>
      <dgm:spPr/>
    </dgm:pt>
    <dgm:pt modelId="{5AA2A842-20A2-4F77-837D-31CF898B7E3C}" type="pres">
      <dgm:prSet presAssocID="{0624D0EC-BC57-41FA-865B-1EBD268F69F9}" presName="compNode" presStyleCnt="0"/>
      <dgm:spPr/>
    </dgm:pt>
    <dgm:pt modelId="{C0B63FD6-9EFF-413B-94DF-1B25D8C60987}" type="pres">
      <dgm:prSet presAssocID="{0624D0EC-BC57-41FA-865B-1EBD268F69F9}" presName="bgRect" presStyleLbl="bgShp" presStyleIdx="2" presStyleCnt="5"/>
      <dgm:spPr/>
    </dgm:pt>
    <dgm:pt modelId="{D1AEBD9B-3602-4956-B4CA-17F747B94DCF}" type="pres">
      <dgm:prSet presAssocID="{0624D0EC-BC57-41FA-865B-1EBD268F69F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B5754A9-F89B-419B-B5F6-64FB494B0B29}" type="pres">
      <dgm:prSet presAssocID="{0624D0EC-BC57-41FA-865B-1EBD268F69F9}" presName="spaceRect" presStyleCnt="0"/>
      <dgm:spPr/>
    </dgm:pt>
    <dgm:pt modelId="{5F01B40D-7DC7-4D7D-8C17-70108B12259F}" type="pres">
      <dgm:prSet presAssocID="{0624D0EC-BC57-41FA-865B-1EBD268F69F9}" presName="parTx" presStyleLbl="revTx" presStyleIdx="2" presStyleCnt="5">
        <dgm:presLayoutVars>
          <dgm:chMax val="0"/>
          <dgm:chPref val="0"/>
        </dgm:presLayoutVars>
      </dgm:prSet>
      <dgm:spPr/>
    </dgm:pt>
    <dgm:pt modelId="{214801DF-C4B7-43EF-96B2-090F681A2CC3}" type="pres">
      <dgm:prSet presAssocID="{EBFBE8B8-BA3D-41E5-AD54-CC12A3A796CC}" presName="sibTrans" presStyleCnt="0"/>
      <dgm:spPr/>
    </dgm:pt>
    <dgm:pt modelId="{7EE8BE39-C6A0-4C02-A3B6-A1537A3466BB}" type="pres">
      <dgm:prSet presAssocID="{CFEECEF5-019A-4804-86E5-2A5FC5BF8D4B}" presName="compNode" presStyleCnt="0"/>
      <dgm:spPr/>
    </dgm:pt>
    <dgm:pt modelId="{757396C8-D999-4AB0-94E3-19B84DDF3C02}" type="pres">
      <dgm:prSet presAssocID="{CFEECEF5-019A-4804-86E5-2A5FC5BF8D4B}" presName="bgRect" presStyleLbl="bgShp" presStyleIdx="3" presStyleCnt="5"/>
      <dgm:spPr/>
    </dgm:pt>
    <dgm:pt modelId="{5B02DD4F-1FEC-41FB-9A3F-787BA8550C04}" type="pres">
      <dgm:prSet presAssocID="{CFEECEF5-019A-4804-86E5-2A5FC5BF8D4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42960AB-CA8C-4E5B-9F39-1B469D24EDC4}" type="pres">
      <dgm:prSet presAssocID="{CFEECEF5-019A-4804-86E5-2A5FC5BF8D4B}" presName="spaceRect" presStyleCnt="0"/>
      <dgm:spPr/>
    </dgm:pt>
    <dgm:pt modelId="{FB0BDA3E-289E-458C-93A7-74A93DDA32B7}" type="pres">
      <dgm:prSet presAssocID="{CFEECEF5-019A-4804-86E5-2A5FC5BF8D4B}" presName="parTx" presStyleLbl="revTx" presStyleIdx="3" presStyleCnt="5">
        <dgm:presLayoutVars>
          <dgm:chMax val="0"/>
          <dgm:chPref val="0"/>
        </dgm:presLayoutVars>
      </dgm:prSet>
      <dgm:spPr/>
    </dgm:pt>
    <dgm:pt modelId="{C3AEB44D-4788-4C32-962B-81402E327EE1}" type="pres">
      <dgm:prSet presAssocID="{3C82B8FB-ABFE-4C15-B0AE-014F4C88B314}" presName="sibTrans" presStyleCnt="0"/>
      <dgm:spPr/>
    </dgm:pt>
    <dgm:pt modelId="{15E036FD-321D-402F-8BDF-106E572E903A}" type="pres">
      <dgm:prSet presAssocID="{4DBF4D65-4115-4603-B75A-FB941E08AC40}" presName="compNode" presStyleCnt="0"/>
      <dgm:spPr/>
    </dgm:pt>
    <dgm:pt modelId="{A06BDA11-73ED-44C4-800B-4F1EF318C2D2}" type="pres">
      <dgm:prSet presAssocID="{4DBF4D65-4115-4603-B75A-FB941E08AC40}" presName="bgRect" presStyleLbl="bgShp" presStyleIdx="4" presStyleCnt="5"/>
      <dgm:spPr/>
    </dgm:pt>
    <dgm:pt modelId="{8C4D8899-1E40-4DC3-916A-8EBF6AD04B61}" type="pres">
      <dgm:prSet presAssocID="{4DBF4D65-4115-4603-B75A-FB941E08AC4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D8333F1-83C6-4897-AEAC-F45AE99B32E3}" type="pres">
      <dgm:prSet presAssocID="{4DBF4D65-4115-4603-B75A-FB941E08AC40}" presName="spaceRect" presStyleCnt="0"/>
      <dgm:spPr/>
    </dgm:pt>
    <dgm:pt modelId="{B3D92921-C982-42A7-8FB9-FE7448DF544A}" type="pres">
      <dgm:prSet presAssocID="{4DBF4D65-4115-4603-B75A-FB941E08AC4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F951504-C634-A749-8E76-53C13D78AFEA}" type="presOf" srcId="{4DBF4D65-4115-4603-B75A-FB941E08AC40}" destId="{B3D92921-C982-42A7-8FB9-FE7448DF544A}" srcOrd="0" destOrd="0" presId="urn:microsoft.com/office/officeart/2018/2/layout/IconVerticalSolidList"/>
    <dgm:cxn modelId="{CF6BA112-5EFA-8444-9B3A-645B1620BE11}" type="presOf" srcId="{CD0748E7-4915-4DCC-BCDE-13FE4F44D0DF}" destId="{BBEBEC09-6F40-4909-A03A-551D7D74B63E}" srcOrd="0" destOrd="0" presId="urn:microsoft.com/office/officeart/2018/2/layout/IconVerticalSolidList"/>
    <dgm:cxn modelId="{95E07C13-A6E4-004C-A5ED-716555E4404D}" type="presOf" srcId="{E48B7702-78CD-4173-90B7-F489A7102431}" destId="{2364817C-44C4-4CBE-803D-FEB8D38B70EF}" srcOrd="0" destOrd="0" presId="urn:microsoft.com/office/officeart/2018/2/layout/IconVerticalSolidList"/>
    <dgm:cxn modelId="{C8A12325-A134-459D-97B9-BEC3F4F03F27}" srcId="{CD0748E7-4915-4DCC-BCDE-13FE4F44D0DF}" destId="{4DBF4D65-4115-4603-B75A-FB941E08AC40}" srcOrd="4" destOrd="0" parTransId="{19045686-25D0-402C-8FE3-455F5BE0AE09}" sibTransId="{E3B697F3-373C-4898-8F5F-119FE1028943}"/>
    <dgm:cxn modelId="{6F3E817B-94D1-DB43-AF74-4012D37502AD}" type="presOf" srcId="{CFEECEF5-019A-4804-86E5-2A5FC5BF8D4B}" destId="{FB0BDA3E-289E-458C-93A7-74A93DDA32B7}" srcOrd="0" destOrd="0" presId="urn:microsoft.com/office/officeart/2018/2/layout/IconVerticalSolidList"/>
    <dgm:cxn modelId="{7E680F89-F861-4416-AA83-58916B10F75B}" srcId="{CD0748E7-4915-4DCC-BCDE-13FE4F44D0DF}" destId="{E48B7702-78CD-4173-90B7-F489A7102431}" srcOrd="0" destOrd="0" parTransId="{B842351C-A6A6-4CED-B399-B77F7888AB85}" sibTransId="{BEA329D4-3D13-40E0-B758-BE11CFC1135B}"/>
    <dgm:cxn modelId="{3E55D78E-4740-4733-A84C-C9D84BC200BF}" srcId="{CD0748E7-4915-4DCC-BCDE-13FE4F44D0DF}" destId="{CFEECEF5-019A-4804-86E5-2A5FC5BF8D4B}" srcOrd="3" destOrd="0" parTransId="{DFA5AF4E-69D3-4E12-8707-18CB2CD3883E}" sibTransId="{3C82B8FB-ABFE-4C15-B0AE-014F4C88B314}"/>
    <dgm:cxn modelId="{2FDA3CB3-088E-774E-B02C-538DBF9E7EE0}" type="presOf" srcId="{66F1110D-132E-433A-BB7C-581A18DC1B78}" destId="{F23641A2-D660-4F50-9F6D-D41EF7C3D89D}" srcOrd="0" destOrd="0" presId="urn:microsoft.com/office/officeart/2018/2/layout/IconVerticalSolidList"/>
    <dgm:cxn modelId="{A5044ABD-E434-4BDB-AC73-343B0788BD12}" srcId="{CD0748E7-4915-4DCC-BCDE-13FE4F44D0DF}" destId="{66F1110D-132E-433A-BB7C-581A18DC1B78}" srcOrd="1" destOrd="0" parTransId="{EF31D204-BD9A-481C-AFF7-C5B09BE0E0F7}" sibTransId="{274D6901-7857-458D-8998-5FDD644F01B6}"/>
    <dgm:cxn modelId="{3AF38DCB-92BB-914F-B3EE-E3E7F0A22FCD}" type="presOf" srcId="{0624D0EC-BC57-41FA-865B-1EBD268F69F9}" destId="{5F01B40D-7DC7-4D7D-8C17-70108B12259F}" srcOrd="0" destOrd="0" presId="urn:microsoft.com/office/officeart/2018/2/layout/IconVerticalSolidList"/>
    <dgm:cxn modelId="{B6B1F8CC-AAEE-4AF4-AD3F-B70F38727BDF}" srcId="{CD0748E7-4915-4DCC-BCDE-13FE4F44D0DF}" destId="{0624D0EC-BC57-41FA-865B-1EBD268F69F9}" srcOrd="2" destOrd="0" parTransId="{836A08AB-4F60-4D1B-9473-F51DAB0B7351}" sibTransId="{EBFBE8B8-BA3D-41E5-AD54-CC12A3A796CC}"/>
    <dgm:cxn modelId="{D66C896D-B65B-7345-9E8A-D36CA071177B}" type="presParOf" srcId="{BBEBEC09-6F40-4909-A03A-551D7D74B63E}" destId="{771F40CD-CCD8-42DC-A434-168D7CFE4268}" srcOrd="0" destOrd="0" presId="urn:microsoft.com/office/officeart/2018/2/layout/IconVerticalSolidList"/>
    <dgm:cxn modelId="{85117584-F222-0643-A6CD-10F62164DD99}" type="presParOf" srcId="{771F40CD-CCD8-42DC-A434-168D7CFE4268}" destId="{820EE00D-6B40-43E6-BBD7-E424DF5A27BD}" srcOrd="0" destOrd="0" presId="urn:microsoft.com/office/officeart/2018/2/layout/IconVerticalSolidList"/>
    <dgm:cxn modelId="{EB0B6831-45EB-8C43-A0FA-3FD066481079}" type="presParOf" srcId="{771F40CD-CCD8-42DC-A434-168D7CFE4268}" destId="{BD7B2A34-ADF0-45D9-8458-9ADE68F824AA}" srcOrd="1" destOrd="0" presId="urn:microsoft.com/office/officeart/2018/2/layout/IconVerticalSolidList"/>
    <dgm:cxn modelId="{3D6F20C9-D581-7E41-B9A0-82BB7AE86674}" type="presParOf" srcId="{771F40CD-CCD8-42DC-A434-168D7CFE4268}" destId="{7EF71858-399E-461C-9175-AF773C673745}" srcOrd="2" destOrd="0" presId="urn:microsoft.com/office/officeart/2018/2/layout/IconVerticalSolidList"/>
    <dgm:cxn modelId="{8E841B35-D3D5-DB47-91A9-ABBA2B2D6A8A}" type="presParOf" srcId="{771F40CD-CCD8-42DC-A434-168D7CFE4268}" destId="{2364817C-44C4-4CBE-803D-FEB8D38B70EF}" srcOrd="3" destOrd="0" presId="urn:microsoft.com/office/officeart/2018/2/layout/IconVerticalSolidList"/>
    <dgm:cxn modelId="{A72626ED-5972-2848-97BE-0F721E81D4F8}" type="presParOf" srcId="{BBEBEC09-6F40-4909-A03A-551D7D74B63E}" destId="{571E1B45-0647-4D63-AC6F-11CF1560F402}" srcOrd="1" destOrd="0" presId="urn:microsoft.com/office/officeart/2018/2/layout/IconVerticalSolidList"/>
    <dgm:cxn modelId="{63DBF5E4-6CAF-D942-8B59-93A04A4E32DE}" type="presParOf" srcId="{BBEBEC09-6F40-4909-A03A-551D7D74B63E}" destId="{609CF776-993A-4E50-AEA9-04B08BE195CE}" srcOrd="2" destOrd="0" presId="urn:microsoft.com/office/officeart/2018/2/layout/IconVerticalSolidList"/>
    <dgm:cxn modelId="{662586CC-71D3-8C44-AD22-038F702B7510}" type="presParOf" srcId="{609CF776-993A-4E50-AEA9-04B08BE195CE}" destId="{8160EC4A-273F-4013-8115-129945DDC7AB}" srcOrd="0" destOrd="0" presId="urn:microsoft.com/office/officeart/2018/2/layout/IconVerticalSolidList"/>
    <dgm:cxn modelId="{4431D5F8-3106-A348-9CF9-7ADD67D93AEB}" type="presParOf" srcId="{609CF776-993A-4E50-AEA9-04B08BE195CE}" destId="{59E050D8-5FBA-47AA-BA5C-8B8F3B0DC10B}" srcOrd="1" destOrd="0" presId="urn:microsoft.com/office/officeart/2018/2/layout/IconVerticalSolidList"/>
    <dgm:cxn modelId="{104CB097-309E-FD4D-8FF6-ED6CE44C80E9}" type="presParOf" srcId="{609CF776-993A-4E50-AEA9-04B08BE195CE}" destId="{446DD17B-20A1-496A-96E1-F140CE702B30}" srcOrd="2" destOrd="0" presId="urn:microsoft.com/office/officeart/2018/2/layout/IconVerticalSolidList"/>
    <dgm:cxn modelId="{FBFDB9C0-C4A1-184E-B718-F72502D220D2}" type="presParOf" srcId="{609CF776-993A-4E50-AEA9-04B08BE195CE}" destId="{F23641A2-D660-4F50-9F6D-D41EF7C3D89D}" srcOrd="3" destOrd="0" presId="urn:microsoft.com/office/officeart/2018/2/layout/IconVerticalSolidList"/>
    <dgm:cxn modelId="{6988ED61-F861-C14A-9776-0E07651DBF37}" type="presParOf" srcId="{BBEBEC09-6F40-4909-A03A-551D7D74B63E}" destId="{6771DAA5-E92B-4872-87C7-3879B523C162}" srcOrd="3" destOrd="0" presId="urn:microsoft.com/office/officeart/2018/2/layout/IconVerticalSolidList"/>
    <dgm:cxn modelId="{11100748-51FA-2541-BDFD-A95F12FBA5CF}" type="presParOf" srcId="{BBEBEC09-6F40-4909-A03A-551D7D74B63E}" destId="{5AA2A842-20A2-4F77-837D-31CF898B7E3C}" srcOrd="4" destOrd="0" presId="urn:microsoft.com/office/officeart/2018/2/layout/IconVerticalSolidList"/>
    <dgm:cxn modelId="{D09E65B4-3B6B-2740-8257-FF7469FAE2F7}" type="presParOf" srcId="{5AA2A842-20A2-4F77-837D-31CF898B7E3C}" destId="{C0B63FD6-9EFF-413B-94DF-1B25D8C60987}" srcOrd="0" destOrd="0" presId="urn:microsoft.com/office/officeart/2018/2/layout/IconVerticalSolidList"/>
    <dgm:cxn modelId="{E88ECF08-01CE-3942-B780-423FCA8930FB}" type="presParOf" srcId="{5AA2A842-20A2-4F77-837D-31CF898B7E3C}" destId="{D1AEBD9B-3602-4956-B4CA-17F747B94DCF}" srcOrd="1" destOrd="0" presId="urn:microsoft.com/office/officeart/2018/2/layout/IconVerticalSolidList"/>
    <dgm:cxn modelId="{1C572E60-AA5B-F648-895A-56AC2128085F}" type="presParOf" srcId="{5AA2A842-20A2-4F77-837D-31CF898B7E3C}" destId="{3B5754A9-F89B-419B-B5F6-64FB494B0B29}" srcOrd="2" destOrd="0" presId="urn:microsoft.com/office/officeart/2018/2/layout/IconVerticalSolidList"/>
    <dgm:cxn modelId="{4FDBDAFF-8209-574A-BEED-5BA2B34BDF74}" type="presParOf" srcId="{5AA2A842-20A2-4F77-837D-31CF898B7E3C}" destId="{5F01B40D-7DC7-4D7D-8C17-70108B12259F}" srcOrd="3" destOrd="0" presId="urn:microsoft.com/office/officeart/2018/2/layout/IconVerticalSolidList"/>
    <dgm:cxn modelId="{6A507C9F-07AA-9045-9ED5-67C6E428FFD3}" type="presParOf" srcId="{BBEBEC09-6F40-4909-A03A-551D7D74B63E}" destId="{214801DF-C4B7-43EF-96B2-090F681A2CC3}" srcOrd="5" destOrd="0" presId="urn:microsoft.com/office/officeart/2018/2/layout/IconVerticalSolidList"/>
    <dgm:cxn modelId="{3EDD1FBA-07C5-DB4D-BD37-4C7DB92BA9A5}" type="presParOf" srcId="{BBEBEC09-6F40-4909-A03A-551D7D74B63E}" destId="{7EE8BE39-C6A0-4C02-A3B6-A1537A3466BB}" srcOrd="6" destOrd="0" presId="urn:microsoft.com/office/officeart/2018/2/layout/IconVerticalSolidList"/>
    <dgm:cxn modelId="{8BDAAFBA-C159-354A-9770-73ED96ECB2F1}" type="presParOf" srcId="{7EE8BE39-C6A0-4C02-A3B6-A1537A3466BB}" destId="{757396C8-D999-4AB0-94E3-19B84DDF3C02}" srcOrd="0" destOrd="0" presId="urn:microsoft.com/office/officeart/2018/2/layout/IconVerticalSolidList"/>
    <dgm:cxn modelId="{117C39CC-1023-414D-A703-E8BC9DB62D2B}" type="presParOf" srcId="{7EE8BE39-C6A0-4C02-A3B6-A1537A3466BB}" destId="{5B02DD4F-1FEC-41FB-9A3F-787BA8550C04}" srcOrd="1" destOrd="0" presId="urn:microsoft.com/office/officeart/2018/2/layout/IconVerticalSolidList"/>
    <dgm:cxn modelId="{CD0D3FDA-534D-9546-A2A7-56F17BB6EE48}" type="presParOf" srcId="{7EE8BE39-C6A0-4C02-A3B6-A1537A3466BB}" destId="{842960AB-CA8C-4E5B-9F39-1B469D24EDC4}" srcOrd="2" destOrd="0" presId="urn:microsoft.com/office/officeart/2018/2/layout/IconVerticalSolidList"/>
    <dgm:cxn modelId="{193045C6-27E3-9B42-B9E2-C2C164869B1E}" type="presParOf" srcId="{7EE8BE39-C6A0-4C02-A3B6-A1537A3466BB}" destId="{FB0BDA3E-289E-458C-93A7-74A93DDA32B7}" srcOrd="3" destOrd="0" presId="urn:microsoft.com/office/officeart/2018/2/layout/IconVerticalSolidList"/>
    <dgm:cxn modelId="{D92E7448-06B4-D84F-8244-5BC6BCF41F12}" type="presParOf" srcId="{BBEBEC09-6F40-4909-A03A-551D7D74B63E}" destId="{C3AEB44D-4788-4C32-962B-81402E327EE1}" srcOrd="7" destOrd="0" presId="urn:microsoft.com/office/officeart/2018/2/layout/IconVerticalSolidList"/>
    <dgm:cxn modelId="{B231D143-4FEA-6B44-87AF-81ED6926ECA0}" type="presParOf" srcId="{BBEBEC09-6F40-4909-A03A-551D7D74B63E}" destId="{15E036FD-321D-402F-8BDF-106E572E903A}" srcOrd="8" destOrd="0" presId="urn:microsoft.com/office/officeart/2018/2/layout/IconVerticalSolidList"/>
    <dgm:cxn modelId="{213123C1-C207-4A40-9811-6312998A0E8F}" type="presParOf" srcId="{15E036FD-321D-402F-8BDF-106E572E903A}" destId="{A06BDA11-73ED-44C4-800B-4F1EF318C2D2}" srcOrd="0" destOrd="0" presId="urn:microsoft.com/office/officeart/2018/2/layout/IconVerticalSolidList"/>
    <dgm:cxn modelId="{3DA6FE89-89D3-5242-932E-12B26C2C336C}" type="presParOf" srcId="{15E036FD-321D-402F-8BDF-106E572E903A}" destId="{8C4D8899-1E40-4DC3-916A-8EBF6AD04B61}" srcOrd="1" destOrd="0" presId="urn:microsoft.com/office/officeart/2018/2/layout/IconVerticalSolidList"/>
    <dgm:cxn modelId="{A9593C0F-3FCE-7641-A08C-2CA0ABDB14DC}" type="presParOf" srcId="{15E036FD-321D-402F-8BDF-106E572E903A}" destId="{5D8333F1-83C6-4897-AEAC-F45AE99B32E3}" srcOrd="2" destOrd="0" presId="urn:microsoft.com/office/officeart/2018/2/layout/IconVerticalSolidList"/>
    <dgm:cxn modelId="{11883AD1-FE85-0D4C-8F84-53EFF42DBF3D}" type="presParOf" srcId="{15E036FD-321D-402F-8BDF-106E572E903A}" destId="{B3D92921-C982-42A7-8FB9-FE7448DF54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C7F520-068B-4CCA-8684-DE1B205AE01F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73FA10A-A169-41F0-AF03-AEDDA7F30903}">
      <dgm:prSet/>
      <dgm:spPr/>
      <dgm:t>
        <a:bodyPr/>
        <a:lstStyle/>
        <a:p>
          <a:r>
            <a:rPr lang="en-US"/>
            <a:t>KNN Imputation and predicting missing Zip Code values</a:t>
          </a:r>
        </a:p>
      </dgm:t>
    </dgm:pt>
    <dgm:pt modelId="{D0A769C6-2188-4B7E-95CE-DB039442975D}" type="parTrans" cxnId="{D1768272-46B2-400A-87E1-400FF2F741E1}">
      <dgm:prSet/>
      <dgm:spPr/>
      <dgm:t>
        <a:bodyPr/>
        <a:lstStyle/>
        <a:p>
          <a:endParaRPr lang="en-US"/>
        </a:p>
      </dgm:t>
    </dgm:pt>
    <dgm:pt modelId="{6D20BAE0-4E54-4528-B3DC-EBDD64C93A10}" type="sibTrans" cxnId="{D1768272-46B2-400A-87E1-400FF2F741E1}">
      <dgm:prSet/>
      <dgm:spPr/>
      <dgm:t>
        <a:bodyPr/>
        <a:lstStyle/>
        <a:p>
          <a:endParaRPr lang="en-US"/>
        </a:p>
      </dgm:t>
    </dgm:pt>
    <dgm:pt modelId="{BF1ACEAB-96BA-404D-9862-3788C507C96A}">
      <dgm:prSet/>
      <dgm:spPr/>
      <dgm:t>
        <a:bodyPr/>
        <a:lstStyle/>
        <a:p>
          <a:r>
            <a:rPr lang="en-US"/>
            <a:t>Complex dataset</a:t>
          </a:r>
        </a:p>
      </dgm:t>
    </dgm:pt>
    <dgm:pt modelId="{B8E3A86C-9090-4526-AC59-767932478FBC}" type="parTrans" cxnId="{1D25DF28-326C-4EBB-A0FD-F94A264C8E56}">
      <dgm:prSet/>
      <dgm:spPr/>
      <dgm:t>
        <a:bodyPr/>
        <a:lstStyle/>
        <a:p>
          <a:endParaRPr lang="en-US"/>
        </a:p>
      </dgm:t>
    </dgm:pt>
    <dgm:pt modelId="{FE3F1987-0388-450C-B129-EA15761481AE}" type="sibTrans" cxnId="{1D25DF28-326C-4EBB-A0FD-F94A264C8E56}">
      <dgm:prSet/>
      <dgm:spPr/>
      <dgm:t>
        <a:bodyPr/>
        <a:lstStyle/>
        <a:p>
          <a:endParaRPr lang="en-US"/>
        </a:p>
      </dgm:t>
    </dgm:pt>
    <dgm:pt modelId="{0C57ECC7-240E-4763-B4A5-74066F20D6DD}">
      <dgm:prSet/>
      <dgm:spPr/>
      <dgm:t>
        <a:bodyPr/>
        <a:lstStyle/>
        <a:p>
          <a:r>
            <a:rPr lang="en-US"/>
            <a:t>Lack of externally compatible datasets</a:t>
          </a:r>
        </a:p>
      </dgm:t>
    </dgm:pt>
    <dgm:pt modelId="{E9BBB1A1-97BB-4816-ACF7-64D725E97D06}" type="parTrans" cxnId="{152AC5B9-DE33-45EC-9EBF-35314943EB82}">
      <dgm:prSet/>
      <dgm:spPr/>
      <dgm:t>
        <a:bodyPr/>
        <a:lstStyle/>
        <a:p>
          <a:endParaRPr lang="en-US"/>
        </a:p>
      </dgm:t>
    </dgm:pt>
    <dgm:pt modelId="{143A3BE2-014B-433E-BE85-C8A5B21558F7}" type="sibTrans" cxnId="{152AC5B9-DE33-45EC-9EBF-35314943EB82}">
      <dgm:prSet/>
      <dgm:spPr/>
      <dgm:t>
        <a:bodyPr/>
        <a:lstStyle/>
        <a:p>
          <a:endParaRPr lang="en-US"/>
        </a:p>
      </dgm:t>
    </dgm:pt>
    <dgm:pt modelId="{7A1E532B-4F73-477E-89FF-E4C318A001E4}">
      <dgm:prSet/>
      <dgm:spPr/>
      <dgm:t>
        <a:bodyPr/>
        <a:lstStyle/>
        <a:p>
          <a:r>
            <a:rPr lang="en-US"/>
            <a:t>Not ideal accuracy and precision scores</a:t>
          </a:r>
        </a:p>
      </dgm:t>
    </dgm:pt>
    <dgm:pt modelId="{DB415E24-E7EF-4D5F-A6BD-BEAB037280EC}" type="parTrans" cxnId="{72AD65A9-173C-41DB-9972-C27F3AB59F25}">
      <dgm:prSet/>
      <dgm:spPr/>
      <dgm:t>
        <a:bodyPr/>
        <a:lstStyle/>
        <a:p>
          <a:endParaRPr lang="en-US"/>
        </a:p>
      </dgm:t>
    </dgm:pt>
    <dgm:pt modelId="{F428FE35-E3B9-4E16-A079-90755883F115}" type="sibTrans" cxnId="{72AD65A9-173C-41DB-9972-C27F3AB59F25}">
      <dgm:prSet/>
      <dgm:spPr/>
      <dgm:t>
        <a:bodyPr/>
        <a:lstStyle/>
        <a:p>
          <a:endParaRPr lang="en-US"/>
        </a:p>
      </dgm:t>
    </dgm:pt>
    <dgm:pt modelId="{33EB8BA3-70CD-C944-81EB-7C48B5D8CC5A}" type="pres">
      <dgm:prSet presAssocID="{23C7F520-068B-4CCA-8684-DE1B205AE01F}" presName="matrix" presStyleCnt="0">
        <dgm:presLayoutVars>
          <dgm:chMax val="1"/>
          <dgm:dir/>
          <dgm:resizeHandles val="exact"/>
        </dgm:presLayoutVars>
      </dgm:prSet>
      <dgm:spPr/>
    </dgm:pt>
    <dgm:pt modelId="{BCE77C64-5EA2-804A-8B2B-3E0E8A335BD8}" type="pres">
      <dgm:prSet presAssocID="{23C7F520-068B-4CCA-8684-DE1B205AE01F}" presName="diamond" presStyleLbl="bgShp" presStyleIdx="0" presStyleCnt="1"/>
      <dgm:spPr/>
    </dgm:pt>
    <dgm:pt modelId="{03B3C50A-E7D2-A349-86AA-C68367F13731}" type="pres">
      <dgm:prSet presAssocID="{23C7F520-068B-4CCA-8684-DE1B205AE01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80A5507-D3EB-7442-B649-644DA0E5015B}" type="pres">
      <dgm:prSet presAssocID="{23C7F520-068B-4CCA-8684-DE1B205AE01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E5A8721-9521-A143-9E47-32A23F074091}" type="pres">
      <dgm:prSet presAssocID="{23C7F520-068B-4CCA-8684-DE1B205AE01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483CC6F-4C0A-9342-87F3-6FE19943BA1C}" type="pres">
      <dgm:prSet presAssocID="{23C7F520-068B-4CCA-8684-DE1B205AE01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D25DF28-326C-4EBB-A0FD-F94A264C8E56}" srcId="{23C7F520-068B-4CCA-8684-DE1B205AE01F}" destId="{BF1ACEAB-96BA-404D-9862-3788C507C96A}" srcOrd="1" destOrd="0" parTransId="{B8E3A86C-9090-4526-AC59-767932478FBC}" sibTransId="{FE3F1987-0388-450C-B129-EA15761481AE}"/>
    <dgm:cxn modelId="{FA2A5735-D5A5-4D46-BE4E-DDE0FFA4CC06}" type="presOf" srcId="{BF1ACEAB-96BA-404D-9862-3788C507C96A}" destId="{980A5507-D3EB-7442-B649-644DA0E5015B}" srcOrd="0" destOrd="0" presId="urn:microsoft.com/office/officeart/2005/8/layout/matrix3"/>
    <dgm:cxn modelId="{FCF4A854-1C40-3C45-B5E1-663B0411225F}" type="presOf" srcId="{23C7F520-068B-4CCA-8684-DE1B205AE01F}" destId="{33EB8BA3-70CD-C944-81EB-7C48B5D8CC5A}" srcOrd="0" destOrd="0" presId="urn:microsoft.com/office/officeart/2005/8/layout/matrix3"/>
    <dgm:cxn modelId="{D1768272-46B2-400A-87E1-400FF2F741E1}" srcId="{23C7F520-068B-4CCA-8684-DE1B205AE01F}" destId="{F73FA10A-A169-41F0-AF03-AEDDA7F30903}" srcOrd="0" destOrd="0" parTransId="{D0A769C6-2188-4B7E-95CE-DB039442975D}" sibTransId="{6D20BAE0-4E54-4528-B3DC-EBDD64C93A10}"/>
    <dgm:cxn modelId="{6F104082-2B28-F048-9F29-7D10FBA61F95}" type="presOf" srcId="{7A1E532B-4F73-477E-89FF-E4C318A001E4}" destId="{F483CC6F-4C0A-9342-87F3-6FE19943BA1C}" srcOrd="0" destOrd="0" presId="urn:microsoft.com/office/officeart/2005/8/layout/matrix3"/>
    <dgm:cxn modelId="{9D71A586-085E-5B4A-9596-A89E8A1541AC}" type="presOf" srcId="{F73FA10A-A169-41F0-AF03-AEDDA7F30903}" destId="{03B3C50A-E7D2-A349-86AA-C68367F13731}" srcOrd="0" destOrd="0" presId="urn:microsoft.com/office/officeart/2005/8/layout/matrix3"/>
    <dgm:cxn modelId="{72AD65A9-173C-41DB-9972-C27F3AB59F25}" srcId="{23C7F520-068B-4CCA-8684-DE1B205AE01F}" destId="{7A1E532B-4F73-477E-89FF-E4C318A001E4}" srcOrd="3" destOrd="0" parTransId="{DB415E24-E7EF-4D5F-A6BD-BEAB037280EC}" sibTransId="{F428FE35-E3B9-4E16-A079-90755883F115}"/>
    <dgm:cxn modelId="{152AC5B9-DE33-45EC-9EBF-35314943EB82}" srcId="{23C7F520-068B-4CCA-8684-DE1B205AE01F}" destId="{0C57ECC7-240E-4763-B4A5-74066F20D6DD}" srcOrd="2" destOrd="0" parTransId="{E9BBB1A1-97BB-4816-ACF7-64D725E97D06}" sibTransId="{143A3BE2-014B-433E-BE85-C8A5B21558F7}"/>
    <dgm:cxn modelId="{73CC71E0-8F40-5D43-B8AC-7B1BF2798A1B}" type="presOf" srcId="{0C57ECC7-240E-4763-B4A5-74066F20D6DD}" destId="{6E5A8721-9521-A143-9E47-32A23F074091}" srcOrd="0" destOrd="0" presId="urn:microsoft.com/office/officeart/2005/8/layout/matrix3"/>
    <dgm:cxn modelId="{D2935D8B-9D61-014E-A503-CB9283352D15}" type="presParOf" srcId="{33EB8BA3-70CD-C944-81EB-7C48B5D8CC5A}" destId="{BCE77C64-5EA2-804A-8B2B-3E0E8A335BD8}" srcOrd="0" destOrd="0" presId="urn:microsoft.com/office/officeart/2005/8/layout/matrix3"/>
    <dgm:cxn modelId="{2D4804C6-D6EA-7243-BDA1-BE414961E598}" type="presParOf" srcId="{33EB8BA3-70CD-C944-81EB-7C48B5D8CC5A}" destId="{03B3C50A-E7D2-A349-86AA-C68367F13731}" srcOrd="1" destOrd="0" presId="urn:microsoft.com/office/officeart/2005/8/layout/matrix3"/>
    <dgm:cxn modelId="{BDF395D1-0B79-034C-A883-6BE44C6FF0B4}" type="presParOf" srcId="{33EB8BA3-70CD-C944-81EB-7C48B5D8CC5A}" destId="{980A5507-D3EB-7442-B649-644DA0E5015B}" srcOrd="2" destOrd="0" presId="urn:microsoft.com/office/officeart/2005/8/layout/matrix3"/>
    <dgm:cxn modelId="{7335C682-1596-8B4D-B16F-3EF60A8F812F}" type="presParOf" srcId="{33EB8BA3-70CD-C944-81EB-7C48B5D8CC5A}" destId="{6E5A8721-9521-A143-9E47-32A23F074091}" srcOrd="3" destOrd="0" presId="urn:microsoft.com/office/officeart/2005/8/layout/matrix3"/>
    <dgm:cxn modelId="{A763D64A-615E-C540-8238-9BBB01024BAD}" type="presParOf" srcId="{33EB8BA3-70CD-C944-81EB-7C48B5D8CC5A}" destId="{F483CC6F-4C0A-9342-87F3-6FE19943BA1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2DE65B1-AD98-4E62-B714-88477A67E9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A088AF-A6BA-42E9-9D2A-D2C729BD95F5}">
      <dgm:prSet/>
      <dgm:spPr/>
      <dgm:t>
        <a:bodyPr/>
        <a:lstStyle/>
        <a:p>
          <a:r>
            <a:rPr lang="en-US" dirty="0"/>
            <a:t>Add more predictor variables/feature engineering</a:t>
          </a:r>
        </a:p>
      </dgm:t>
    </dgm:pt>
    <dgm:pt modelId="{668CE431-E4ED-41B1-9181-D01AE61B4767}" type="parTrans" cxnId="{890F8C7E-663D-44CC-95BE-DFD90ADBEDA3}">
      <dgm:prSet/>
      <dgm:spPr/>
      <dgm:t>
        <a:bodyPr/>
        <a:lstStyle/>
        <a:p>
          <a:endParaRPr lang="en-US"/>
        </a:p>
      </dgm:t>
    </dgm:pt>
    <dgm:pt modelId="{F869ACBB-0DED-4F5B-9CFA-F9AA1B8E1FF7}" type="sibTrans" cxnId="{890F8C7E-663D-44CC-95BE-DFD90ADBEDA3}">
      <dgm:prSet/>
      <dgm:spPr/>
      <dgm:t>
        <a:bodyPr/>
        <a:lstStyle/>
        <a:p>
          <a:endParaRPr lang="en-US"/>
        </a:p>
      </dgm:t>
    </dgm:pt>
    <dgm:pt modelId="{3870FE64-9929-4053-A2C6-31C64B25EA17}">
      <dgm:prSet/>
      <dgm:spPr/>
      <dgm:t>
        <a:bodyPr/>
        <a:lstStyle/>
        <a:p>
          <a:r>
            <a:rPr lang="en-US" dirty="0"/>
            <a:t>Try different imputation methods and/or predictive models</a:t>
          </a:r>
        </a:p>
      </dgm:t>
    </dgm:pt>
    <dgm:pt modelId="{A09D422B-DC9A-484D-96AA-AE58F67838C9}" type="parTrans" cxnId="{E07E3933-ED6B-41E6-8476-576F29AD2EDC}">
      <dgm:prSet/>
      <dgm:spPr/>
      <dgm:t>
        <a:bodyPr/>
        <a:lstStyle/>
        <a:p>
          <a:endParaRPr lang="en-US"/>
        </a:p>
      </dgm:t>
    </dgm:pt>
    <dgm:pt modelId="{5ED26AB8-8596-43F4-8E35-1700570477D9}" type="sibTrans" cxnId="{E07E3933-ED6B-41E6-8476-576F29AD2EDC}">
      <dgm:prSet/>
      <dgm:spPr/>
      <dgm:t>
        <a:bodyPr/>
        <a:lstStyle/>
        <a:p>
          <a:endParaRPr lang="en-US"/>
        </a:p>
      </dgm:t>
    </dgm:pt>
    <dgm:pt modelId="{5C32F824-FC0F-4C4E-AD9A-777056AA2A29}">
      <dgm:prSet/>
      <dgm:spPr/>
      <dgm:t>
        <a:bodyPr/>
        <a:lstStyle/>
        <a:p>
          <a:r>
            <a:rPr lang="en-US"/>
            <a:t>Possibility of combining or adding more data</a:t>
          </a:r>
        </a:p>
      </dgm:t>
    </dgm:pt>
    <dgm:pt modelId="{CE6832F9-8E6F-4212-B86E-DE1406161828}" type="parTrans" cxnId="{866B73B2-B615-4B04-94D8-A4366309FC5D}">
      <dgm:prSet/>
      <dgm:spPr/>
      <dgm:t>
        <a:bodyPr/>
        <a:lstStyle/>
        <a:p>
          <a:endParaRPr lang="en-US"/>
        </a:p>
      </dgm:t>
    </dgm:pt>
    <dgm:pt modelId="{7DD385A0-E438-475C-A49B-34A084D94BEF}" type="sibTrans" cxnId="{866B73B2-B615-4B04-94D8-A4366309FC5D}">
      <dgm:prSet/>
      <dgm:spPr/>
      <dgm:t>
        <a:bodyPr/>
        <a:lstStyle/>
        <a:p>
          <a:endParaRPr lang="en-US"/>
        </a:p>
      </dgm:t>
    </dgm:pt>
    <dgm:pt modelId="{51BCFEFB-CC36-46AC-B9FF-5E9BF9F7820F}" type="pres">
      <dgm:prSet presAssocID="{72DE65B1-AD98-4E62-B714-88477A67E945}" presName="root" presStyleCnt="0">
        <dgm:presLayoutVars>
          <dgm:dir/>
          <dgm:resizeHandles val="exact"/>
        </dgm:presLayoutVars>
      </dgm:prSet>
      <dgm:spPr/>
    </dgm:pt>
    <dgm:pt modelId="{D02BEC7A-A8D0-43B0-B3D7-8ED8B7E02AB2}" type="pres">
      <dgm:prSet presAssocID="{60A088AF-A6BA-42E9-9D2A-D2C729BD95F5}" presName="compNode" presStyleCnt="0"/>
      <dgm:spPr/>
    </dgm:pt>
    <dgm:pt modelId="{B0BA1227-E49D-4411-99D4-64C25CBC8508}" type="pres">
      <dgm:prSet presAssocID="{60A088AF-A6BA-42E9-9D2A-D2C729BD95F5}" presName="bgRect" presStyleLbl="bgShp" presStyleIdx="0" presStyleCnt="3"/>
      <dgm:spPr/>
    </dgm:pt>
    <dgm:pt modelId="{A064A175-2010-4357-ADFF-F42545167640}" type="pres">
      <dgm:prSet presAssocID="{60A088AF-A6BA-42E9-9D2A-D2C729BD95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E646229-5ABF-490E-B22E-D84783433F7B}" type="pres">
      <dgm:prSet presAssocID="{60A088AF-A6BA-42E9-9D2A-D2C729BD95F5}" presName="spaceRect" presStyleCnt="0"/>
      <dgm:spPr/>
    </dgm:pt>
    <dgm:pt modelId="{EE2B5E06-4617-4F05-911C-7070499ACAA6}" type="pres">
      <dgm:prSet presAssocID="{60A088AF-A6BA-42E9-9D2A-D2C729BD95F5}" presName="parTx" presStyleLbl="revTx" presStyleIdx="0" presStyleCnt="3">
        <dgm:presLayoutVars>
          <dgm:chMax val="0"/>
          <dgm:chPref val="0"/>
        </dgm:presLayoutVars>
      </dgm:prSet>
      <dgm:spPr/>
    </dgm:pt>
    <dgm:pt modelId="{39CFEF20-0B4B-42D1-8F69-5FA2D2D17FB4}" type="pres">
      <dgm:prSet presAssocID="{F869ACBB-0DED-4F5B-9CFA-F9AA1B8E1FF7}" presName="sibTrans" presStyleCnt="0"/>
      <dgm:spPr/>
    </dgm:pt>
    <dgm:pt modelId="{B2997BFF-E0B5-461E-B42C-7A35EC561822}" type="pres">
      <dgm:prSet presAssocID="{3870FE64-9929-4053-A2C6-31C64B25EA17}" presName="compNode" presStyleCnt="0"/>
      <dgm:spPr/>
    </dgm:pt>
    <dgm:pt modelId="{0D02DFFD-C569-4501-B82D-08A4A3AC1872}" type="pres">
      <dgm:prSet presAssocID="{3870FE64-9929-4053-A2C6-31C64B25EA17}" presName="bgRect" presStyleLbl="bgShp" presStyleIdx="1" presStyleCnt="3"/>
      <dgm:spPr/>
    </dgm:pt>
    <dgm:pt modelId="{EC386A13-96BE-4B11-8FCD-BCDD0769D7B0}" type="pres">
      <dgm:prSet presAssocID="{3870FE64-9929-4053-A2C6-31C64B25EA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D64C1A9-47EA-425C-A3A3-8DD3BA01504D}" type="pres">
      <dgm:prSet presAssocID="{3870FE64-9929-4053-A2C6-31C64B25EA17}" presName="spaceRect" presStyleCnt="0"/>
      <dgm:spPr/>
    </dgm:pt>
    <dgm:pt modelId="{56A2D314-F11A-4000-9121-B2DF78790918}" type="pres">
      <dgm:prSet presAssocID="{3870FE64-9929-4053-A2C6-31C64B25EA17}" presName="parTx" presStyleLbl="revTx" presStyleIdx="1" presStyleCnt="3">
        <dgm:presLayoutVars>
          <dgm:chMax val="0"/>
          <dgm:chPref val="0"/>
        </dgm:presLayoutVars>
      </dgm:prSet>
      <dgm:spPr/>
    </dgm:pt>
    <dgm:pt modelId="{23CCBE5A-7D17-4A49-8E93-402C4FAD509C}" type="pres">
      <dgm:prSet presAssocID="{5ED26AB8-8596-43F4-8E35-1700570477D9}" presName="sibTrans" presStyleCnt="0"/>
      <dgm:spPr/>
    </dgm:pt>
    <dgm:pt modelId="{7ADDFBC6-E902-428B-9358-A0A0EFCB9919}" type="pres">
      <dgm:prSet presAssocID="{5C32F824-FC0F-4C4E-AD9A-777056AA2A29}" presName="compNode" presStyleCnt="0"/>
      <dgm:spPr/>
    </dgm:pt>
    <dgm:pt modelId="{E41D11BC-E275-41D9-A252-ACBAE2133DD3}" type="pres">
      <dgm:prSet presAssocID="{5C32F824-FC0F-4C4E-AD9A-777056AA2A29}" presName="bgRect" presStyleLbl="bgShp" presStyleIdx="2" presStyleCnt="3"/>
      <dgm:spPr/>
    </dgm:pt>
    <dgm:pt modelId="{4C3AE3BD-1217-4F97-8B25-ACF2FB8DB210}" type="pres">
      <dgm:prSet presAssocID="{5C32F824-FC0F-4C4E-AD9A-777056AA2A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2270853-339E-4EA1-ADD0-09F9490CDF5B}" type="pres">
      <dgm:prSet presAssocID="{5C32F824-FC0F-4C4E-AD9A-777056AA2A29}" presName="spaceRect" presStyleCnt="0"/>
      <dgm:spPr/>
    </dgm:pt>
    <dgm:pt modelId="{C9EE2B93-7439-439A-9AC2-36746CFF2803}" type="pres">
      <dgm:prSet presAssocID="{5C32F824-FC0F-4C4E-AD9A-777056AA2A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45F9A24-8CE2-4D42-B771-A577CBFA5034}" type="presOf" srcId="{60A088AF-A6BA-42E9-9D2A-D2C729BD95F5}" destId="{EE2B5E06-4617-4F05-911C-7070499ACAA6}" srcOrd="0" destOrd="0" presId="urn:microsoft.com/office/officeart/2018/2/layout/IconVerticalSolidList"/>
    <dgm:cxn modelId="{EC284029-5BE7-47BC-A426-EEDF35B97C21}" type="presOf" srcId="{3870FE64-9929-4053-A2C6-31C64B25EA17}" destId="{56A2D314-F11A-4000-9121-B2DF78790918}" srcOrd="0" destOrd="0" presId="urn:microsoft.com/office/officeart/2018/2/layout/IconVerticalSolidList"/>
    <dgm:cxn modelId="{E07E3933-ED6B-41E6-8476-576F29AD2EDC}" srcId="{72DE65B1-AD98-4E62-B714-88477A67E945}" destId="{3870FE64-9929-4053-A2C6-31C64B25EA17}" srcOrd="1" destOrd="0" parTransId="{A09D422B-DC9A-484D-96AA-AE58F67838C9}" sibTransId="{5ED26AB8-8596-43F4-8E35-1700570477D9}"/>
    <dgm:cxn modelId="{EF263B55-DADE-4304-97EC-E8DB921A1098}" type="presOf" srcId="{72DE65B1-AD98-4E62-B714-88477A67E945}" destId="{51BCFEFB-CC36-46AC-B9FF-5E9BF9F7820F}" srcOrd="0" destOrd="0" presId="urn:microsoft.com/office/officeart/2018/2/layout/IconVerticalSolidList"/>
    <dgm:cxn modelId="{14C4F058-48E0-46A5-B4EC-AE77A50980BF}" type="presOf" srcId="{5C32F824-FC0F-4C4E-AD9A-777056AA2A29}" destId="{C9EE2B93-7439-439A-9AC2-36746CFF2803}" srcOrd="0" destOrd="0" presId="urn:microsoft.com/office/officeart/2018/2/layout/IconVerticalSolidList"/>
    <dgm:cxn modelId="{890F8C7E-663D-44CC-95BE-DFD90ADBEDA3}" srcId="{72DE65B1-AD98-4E62-B714-88477A67E945}" destId="{60A088AF-A6BA-42E9-9D2A-D2C729BD95F5}" srcOrd="0" destOrd="0" parTransId="{668CE431-E4ED-41B1-9181-D01AE61B4767}" sibTransId="{F869ACBB-0DED-4F5B-9CFA-F9AA1B8E1FF7}"/>
    <dgm:cxn modelId="{866B73B2-B615-4B04-94D8-A4366309FC5D}" srcId="{72DE65B1-AD98-4E62-B714-88477A67E945}" destId="{5C32F824-FC0F-4C4E-AD9A-777056AA2A29}" srcOrd="2" destOrd="0" parTransId="{CE6832F9-8E6F-4212-B86E-DE1406161828}" sibTransId="{7DD385A0-E438-475C-A49B-34A084D94BEF}"/>
    <dgm:cxn modelId="{ABFCD273-3476-4527-B10F-2C8DEBF36CF6}" type="presParOf" srcId="{51BCFEFB-CC36-46AC-B9FF-5E9BF9F7820F}" destId="{D02BEC7A-A8D0-43B0-B3D7-8ED8B7E02AB2}" srcOrd="0" destOrd="0" presId="urn:microsoft.com/office/officeart/2018/2/layout/IconVerticalSolidList"/>
    <dgm:cxn modelId="{8FD1487A-B248-463A-BD35-6B08BBE97C31}" type="presParOf" srcId="{D02BEC7A-A8D0-43B0-B3D7-8ED8B7E02AB2}" destId="{B0BA1227-E49D-4411-99D4-64C25CBC8508}" srcOrd="0" destOrd="0" presId="urn:microsoft.com/office/officeart/2018/2/layout/IconVerticalSolidList"/>
    <dgm:cxn modelId="{06FF16E0-C5AE-4CFC-A7C2-20C988A6C0A9}" type="presParOf" srcId="{D02BEC7A-A8D0-43B0-B3D7-8ED8B7E02AB2}" destId="{A064A175-2010-4357-ADFF-F42545167640}" srcOrd="1" destOrd="0" presId="urn:microsoft.com/office/officeart/2018/2/layout/IconVerticalSolidList"/>
    <dgm:cxn modelId="{A109B032-4E0D-49A0-8B87-907B8BD6FDD5}" type="presParOf" srcId="{D02BEC7A-A8D0-43B0-B3D7-8ED8B7E02AB2}" destId="{AE646229-5ABF-490E-B22E-D84783433F7B}" srcOrd="2" destOrd="0" presId="urn:microsoft.com/office/officeart/2018/2/layout/IconVerticalSolidList"/>
    <dgm:cxn modelId="{DEB99962-E412-4D23-9CAA-54424A3AC1E3}" type="presParOf" srcId="{D02BEC7A-A8D0-43B0-B3D7-8ED8B7E02AB2}" destId="{EE2B5E06-4617-4F05-911C-7070499ACAA6}" srcOrd="3" destOrd="0" presId="urn:microsoft.com/office/officeart/2018/2/layout/IconVerticalSolidList"/>
    <dgm:cxn modelId="{2F96BC46-22F5-48D6-80EE-5101C996E809}" type="presParOf" srcId="{51BCFEFB-CC36-46AC-B9FF-5E9BF9F7820F}" destId="{39CFEF20-0B4B-42D1-8F69-5FA2D2D17FB4}" srcOrd="1" destOrd="0" presId="urn:microsoft.com/office/officeart/2018/2/layout/IconVerticalSolidList"/>
    <dgm:cxn modelId="{B7446B20-243E-4F15-A435-6882FD57F99F}" type="presParOf" srcId="{51BCFEFB-CC36-46AC-B9FF-5E9BF9F7820F}" destId="{B2997BFF-E0B5-461E-B42C-7A35EC561822}" srcOrd="2" destOrd="0" presId="urn:microsoft.com/office/officeart/2018/2/layout/IconVerticalSolidList"/>
    <dgm:cxn modelId="{7C091486-3574-46E9-A292-F6B26C4E9AAF}" type="presParOf" srcId="{B2997BFF-E0B5-461E-B42C-7A35EC561822}" destId="{0D02DFFD-C569-4501-B82D-08A4A3AC1872}" srcOrd="0" destOrd="0" presId="urn:microsoft.com/office/officeart/2018/2/layout/IconVerticalSolidList"/>
    <dgm:cxn modelId="{47B9B1DA-860A-4F1E-AD53-22B586009D88}" type="presParOf" srcId="{B2997BFF-E0B5-461E-B42C-7A35EC561822}" destId="{EC386A13-96BE-4B11-8FCD-BCDD0769D7B0}" srcOrd="1" destOrd="0" presId="urn:microsoft.com/office/officeart/2018/2/layout/IconVerticalSolidList"/>
    <dgm:cxn modelId="{B2738A5B-41AE-4B50-A49D-61802DC908C2}" type="presParOf" srcId="{B2997BFF-E0B5-461E-B42C-7A35EC561822}" destId="{1D64C1A9-47EA-425C-A3A3-8DD3BA01504D}" srcOrd="2" destOrd="0" presId="urn:microsoft.com/office/officeart/2018/2/layout/IconVerticalSolidList"/>
    <dgm:cxn modelId="{CD402292-37C5-49B5-AC02-6D9EF5AB8321}" type="presParOf" srcId="{B2997BFF-E0B5-461E-B42C-7A35EC561822}" destId="{56A2D314-F11A-4000-9121-B2DF78790918}" srcOrd="3" destOrd="0" presId="urn:microsoft.com/office/officeart/2018/2/layout/IconVerticalSolidList"/>
    <dgm:cxn modelId="{8901E46F-C3FF-4DD3-865D-7296F0191A85}" type="presParOf" srcId="{51BCFEFB-CC36-46AC-B9FF-5E9BF9F7820F}" destId="{23CCBE5A-7D17-4A49-8E93-402C4FAD509C}" srcOrd="3" destOrd="0" presId="urn:microsoft.com/office/officeart/2018/2/layout/IconVerticalSolidList"/>
    <dgm:cxn modelId="{2BDA4971-BB61-499E-BEF5-59FED984CBA8}" type="presParOf" srcId="{51BCFEFB-CC36-46AC-B9FF-5E9BF9F7820F}" destId="{7ADDFBC6-E902-428B-9358-A0A0EFCB9919}" srcOrd="4" destOrd="0" presId="urn:microsoft.com/office/officeart/2018/2/layout/IconVerticalSolidList"/>
    <dgm:cxn modelId="{768D3CAD-BF90-4709-B4D2-FDB28EF2A89D}" type="presParOf" srcId="{7ADDFBC6-E902-428B-9358-A0A0EFCB9919}" destId="{E41D11BC-E275-41D9-A252-ACBAE2133DD3}" srcOrd="0" destOrd="0" presId="urn:microsoft.com/office/officeart/2018/2/layout/IconVerticalSolidList"/>
    <dgm:cxn modelId="{CF7B5256-5E5D-499C-866F-D73DE341D590}" type="presParOf" srcId="{7ADDFBC6-E902-428B-9358-A0A0EFCB9919}" destId="{4C3AE3BD-1217-4F97-8B25-ACF2FB8DB210}" srcOrd="1" destOrd="0" presId="urn:microsoft.com/office/officeart/2018/2/layout/IconVerticalSolidList"/>
    <dgm:cxn modelId="{07CFAA0B-5D23-4EFB-BFAB-BD40BC3A850E}" type="presParOf" srcId="{7ADDFBC6-E902-428B-9358-A0A0EFCB9919}" destId="{12270853-339E-4EA1-ADD0-09F9490CDF5B}" srcOrd="2" destOrd="0" presId="urn:microsoft.com/office/officeart/2018/2/layout/IconVerticalSolidList"/>
    <dgm:cxn modelId="{A68B9225-872F-4EAE-91A7-5D8E865532AA}" type="presParOf" srcId="{7ADDFBC6-E902-428B-9358-A0A0EFCB9919}" destId="{C9EE2B93-7439-439A-9AC2-36746CFF28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31B5FC9-1429-48EB-B02E-753C0EA992B1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B243AC-8117-4EFA-8AF5-EC129C442BF7}">
      <dgm:prSet/>
      <dgm:spPr/>
      <dgm:t>
        <a:bodyPr/>
        <a:lstStyle/>
        <a:p>
          <a:r>
            <a:rPr lang="en-US"/>
            <a:t>DOHMH New York City Restaurant Inspection Results </a:t>
          </a:r>
          <a:r>
            <a:rPr lang="en-US" u="sng">
              <a:hlinkClick xmlns:r="http://schemas.openxmlformats.org/officeDocument/2006/relationships" r:id="rId1"/>
            </a:rPr>
            <a:t>https://data.cityofnewyork.us/Health/DOHMH-New-York-City-Restaurant-Inspection-Results/43nn-pn8j</a:t>
          </a:r>
          <a:endParaRPr lang="en-US"/>
        </a:p>
      </dgm:t>
    </dgm:pt>
    <dgm:pt modelId="{68CB3D4A-4A04-46FD-89BB-6423220613DE}" type="parTrans" cxnId="{3B5EC37A-A19C-4108-ADD9-A881CF7C058C}">
      <dgm:prSet/>
      <dgm:spPr/>
      <dgm:t>
        <a:bodyPr/>
        <a:lstStyle/>
        <a:p>
          <a:endParaRPr lang="en-US"/>
        </a:p>
      </dgm:t>
    </dgm:pt>
    <dgm:pt modelId="{CEF2CDF1-F1EC-493F-BB28-997B5ED56938}" type="sibTrans" cxnId="{3B5EC37A-A19C-4108-ADD9-A881CF7C058C}">
      <dgm:prSet/>
      <dgm:spPr/>
      <dgm:t>
        <a:bodyPr/>
        <a:lstStyle/>
        <a:p>
          <a:endParaRPr lang="en-US"/>
        </a:p>
      </dgm:t>
    </dgm:pt>
    <dgm:pt modelId="{77E10A04-DDCB-4DE5-88DE-DD7C920018F2}">
      <dgm:prSet/>
      <dgm:spPr/>
      <dgm:t>
        <a:bodyPr/>
        <a:lstStyle/>
        <a:p>
          <a:r>
            <a:rPr lang="en-US" b="0" i="1"/>
            <a:t>Food Service Establishments: Inspection Cycle and Letter Grading - Nyc.Gov</a:t>
          </a:r>
          <a:r>
            <a:rPr lang="en-US" b="0" i="0"/>
            <a:t>, </a:t>
          </a:r>
          <a:r>
            <a:rPr lang="en-US" b="0" i="0">
              <a:hlinkClick xmlns:r="http://schemas.openxmlformats.org/officeDocument/2006/relationships" r:id="rId2"/>
            </a:rPr>
            <a:t>www.nyc.gov/assets/doh/downloads/pdf/rii/inspection-cycle-overview.pdf</a:t>
          </a:r>
          <a:endParaRPr lang="en-US"/>
        </a:p>
      </dgm:t>
    </dgm:pt>
    <dgm:pt modelId="{63390098-95E9-4ADC-8F34-43049506AEA3}" type="parTrans" cxnId="{C2D36231-4112-4EE8-8B28-B1F799C4E44A}">
      <dgm:prSet/>
      <dgm:spPr/>
      <dgm:t>
        <a:bodyPr/>
        <a:lstStyle/>
        <a:p>
          <a:endParaRPr lang="en-US"/>
        </a:p>
      </dgm:t>
    </dgm:pt>
    <dgm:pt modelId="{BE5C7B34-0E4C-4BD5-8605-DF49D9C18A93}" type="sibTrans" cxnId="{C2D36231-4112-4EE8-8B28-B1F799C4E44A}">
      <dgm:prSet/>
      <dgm:spPr/>
      <dgm:t>
        <a:bodyPr/>
        <a:lstStyle/>
        <a:p>
          <a:endParaRPr lang="en-US"/>
        </a:p>
      </dgm:t>
    </dgm:pt>
    <dgm:pt modelId="{9F6FEAB3-34E2-C540-A9B5-AFE0D96D1B3E}" type="pres">
      <dgm:prSet presAssocID="{431B5FC9-1429-48EB-B02E-753C0EA992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DA84A7-2ED5-124E-8B8D-2A5D739589E2}" type="pres">
      <dgm:prSet presAssocID="{52B243AC-8117-4EFA-8AF5-EC129C442BF7}" presName="hierRoot1" presStyleCnt="0"/>
      <dgm:spPr/>
    </dgm:pt>
    <dgm:pt modelId="{91224D43-5276-1A41-B723-D972421748AC}" type="pres">
      <dgm:prSet presAssocID="{52B243AC-8117-4EFA-8AF5-EC129C442BF7}" presName="composite" presStyleCnt="0"/>
      <dgm:spPr/>
    </dgm:pt>
    <dgm:pt modelId="{14AA95A7-A934-BD4D-9BEC-8275841E12FA}" type="pres">
      <dgm:prSet presAssocID="{52B243AC-8117-4EFA-8AF5-EC129C442BF7}" presName="background" presStyleLbl="node0" presStyleIdx="0" presStyleCnt="2"/>
      <dgm:spPr/>
    </dgm:pt>
    <dgm:pt modelId="{5606D59B-CC5B-3B47-84CF-F28B3BC9E1B6}" type="pres">
      <dgm:prSet presAssocID="{52B243AC-8117-4EFA-8AF5-EC129C442BF7}" presName="text" presStyleLbl="fgAcc0" presStyleIdx="0" presStyleCnt="2">
        <dgm:presLayoutVars>
          <dgm:chPref val="3"/>
        </dgm:presLayoutVars>
      </dgm:prSet>
      <dgm:spPr/>
    </dgm:pt>
    <dgm:pt modelId="{B790E2A9-F052-3B4D-97FC-8312242D9577}" type="pres">
      <dgm:prSet presAssocID="{52B243AC-8117-4EFA-8AF5-EC129C442BF7}" presName="hierChild2" presStyleCnt="0"/>
      <dgm:spPr/>
    </dgm:pt>
    <dgm:pt modelId="{3BF07710-8CF1-CF4F-A676-8734F4E60479}" type="pres">
      <dgm:prSet presAssocID="{77E10A04-DDCB-4DE5-88DE-DD7C920018F2}" presName="hierRoot1" presStyleCnt="0"/>
      <dgm:spPr/>
    </dgm:pt>
    <dgm:pt modelId="{6F15296B-3340-3D49-9356-8EB6A53387C6}" type="pres">
      <dgm:prSet presAssocID="{77E10A04-DDCB-4DE5-88DE-DD7C920018F2}" presName="composite" presStyleCnt="0"/>
      <dgm:spPr/>
    </dgm:pt>
    <dgm:pt modelId="{17214DFB-717F-4A45-995B-68E81550FF21}" type="pres">
      <dgm:prSet presAssocID="{77E10A04-DDCB-4DE5-88DE-DD7C920018F2}" presName="background" presStyleLbl="node0" presStyleIdx="1" presStyleCnt="2"/>
      <dgm:spPr/>
    </dgm:pt>
    <dgm:pt modelId="{38211B2A-1E61-DA4E-8C61-1D8A36D70D83}" type="pres">
      <dgm:prSet presAssocID="{77E10A04-DDCB-4DE5-88DE-DD7C920018F2}" presName="text" presStyleLbl="fgAcc0" presStyleIdx="1" presStyleCnt="2">
        <dgm:presLayoutVars>
          <dgm:chPref val="3"/>
        </dgm:presLayoutVars>
      </dgm:prSet>
      <dgm:spPr/>
    </dgm:pt>
    <dgm:pt modelId="{72FC9B20-B32D-384D-98B2-DD518A37DCDE}" type="pres">
      <dgm:prSet presAssocID="{77E10A04-DDCB-4DE5-88DE-DD7C920018F2}" presName="hierChild2" presStyleCnt="0"/>
      <dgm:spPr/>
    </dgm:pt>
  </dgm:ptLst>
  <dgm:cxnLst>
    <dgm:cxn modelId="{8B877309-4347-A844-B706-B09065D92FAB}" type="presOf" srcId="{77E10A04-DDCB-4DE5-88DE-DD7C920018F2}" destId="{38211B2A-1E61-DA4E-8C61-1D8A36D70D83}" srcOrd="0" destOrd="0" presId="urn:microsoft.com/office/officeart/2005/8/layout/hierarchy1"/>
    <dgm:cxn modelId="{AB6A6215-1582-E349-B7B4-2C668CD62C76}" type="presOf" srcId="{52B243AC-8117-4EFA-8AF5-EC129C442BF7}" destId="{5606D59B-CC5B-3B47-84CF-F28B3BC9E1B6}" srcOrd="0" destOrd="0" presId="urn:microsoft.com/office/officeart/2005/8/layout/hierarchy1"/>
    <dgm:cxn modelId="{DF6DC22C-B47E-D149-BBB0-B0E92F03D45C}" type="presOf" srcId="{431B5FC9-1429-48EB-B02E-753C0EA992B1}" destId="{9F6FEAB3-34E2-C540-A9B5-AFE0D96D1B3E}" srcOrd="0" destOrd="0" presId="urn:microsoft.com/office/officeart/2005/8/layout/hierarchy1"/>
    <dgm:cxn modelId="{C2D36231-4112-4EE8-8B28-B1F799C4E44A}" srcId="{431B5FC9-1429-48EB-B02E-753C0EA992B1}" destId="{77E10A04-DDCB-4DE5-88DE-DD7C920018F2}" srcOrd="1" destOrd="0" parTransId="{63390098-95E9-4ADC-8F34-43049506AEA3}" sibTransId="{BE5C7B34-0E4C-4BD5-8605-DF49D9C18A93}"/>
    <dgm:cxn modelId="{3B5EC37A-A19C-4108-ADD9-A881CF7C058C}" srcId="{431B5FC9-1429-48EB-B02E-753C0EA992B1}" destId="{52B243AC-8117-4EFA-8AF5-EC129C442BF7}" srcOrd="0" destOrd="0" parTransId="{68CB3D4A-4A04-46FD-89BB-6423220613DE}" sibTransId="{CEF2CDF1-F1EC-493F-BB28-997B5ED56938}"/>
    <dgm:cxn modelId="{FE020C20-AE38-0448-B644-3CE304880236}" type="presParOf" srcId="{9F6FEAB3-34E2-C540-A9B5-AFE0D96D1B3E}" destId="{FBDA84A7-2ED5-124E-8B8D-2A5D739589E2}" srcOrd="0" destOrd="0" presId="urn:microsoft.com/office/officeart/2005/8/layout/hierarchy1"/>
    <dgm:cxn modelId="{AC87C52C-482D-F148-B169-F76528E07231}" type="presParOf" srcId="{FBDA84A7-2ED5-124E-8B8D-2A5D739589E2}" destId="{91224D43-5276-1A41-B723-D972421748AC}" srcOrd="0" destOrd="0" presId="urn:microsoft.com/office/officeart/2005/8/layout/hierarchy1"/>
    <dgm:cxn modelId="{C847C339-A70C-3F43-B771-5E62E2EE0BE7}" type="presParOf" srcId="{91224D43-5276-1A41-B723-D972421748AC}" destId="{14AA95A7-A934-BD4D-9BEC-8275841E12FA}" srcOrd="0" destOrd="0" presId="urn:microsoft.com/office/officeart/2005/8/layout/hierarchy1"/>
    <dgm:cxn modelId="{A1624A16-FF8F-7540-AB8B-52EC2FC8AAE4}" type="presParOf" srcId="{91224D43-5276-1A41-B723-D972421748AC}" destId="{5606D59B-CC5B-3B47-84CF-F28B3BC9E1B6}" srcOrd="1" destOrd="0" presId="urn:microsoft.com/office/officeart/2005/8/layout/hierarchy1"/>
    <dgm:cxn modelId="{50389CE7-88D0-8F46-9186-D94A5A70BDDE}" type="presParOf" srcId="{FBDA84A7-2ED5-124E-8B8D-2A5D739589E2}" destId="{B790E2A9-F052-3B4D-97FC-8312242D9577}" srcOrd="1" destOrd="0" presId="urn:microsoft.com/office/officeart/2005/8/layout/hierarchy1"/>
    <dgm:cxn modelId="{5F5B6773-7E4A-DE43-B621-A7C83E15D131}" type="presParOf" srcId="{9F6FEAB3-34E2-C540-A9B5-AFE0D96D1B3E}" destId="{3BF07710-8CF1-CF4F-A676-8734F4E60479}" srcOrd="1" destOrd="0" presId="urn:microsoft.com/office/officeart/2005/8/layout/hierarchy1"/>
    <dgm:cxn modelId="{BF65710F-C933-7F4F-BE0F-52ED1E85079C}" type="presParOf" srcId="{3BF07710-8CF1-CF4F-A676-8734F4E60479}" destId="{6F15296B-3340-3D49-9356-8EB6A53387C6}" srcOrd="0" destOrd="0" presId="urn:microsoft.com/office/officeart/2005/8/layout/hierarchy1"/>
    <dgm:cxn modelId="{9228DE84-414A-194A-BABA-0459989759DF}" type="presParOf" srcId="{6F15296B-3340-3D49-9356-8EB6A53387C6}" destId="{17214DFB-717F-4A45-995B-68E81550FF21}" srcOrd="0" destOrd="0" presId="urn:microsoft.com/office/officeart/2005/8/layout/hierarchy1"/>
    <dgm:cxn modelId="{E2C65C47-3C4F-C749-A02F-066D402B6EDA}" type="presParOf" srcId="{6F15296B-3340-3D49-9356-8EB6A53387C6}" destId="{38211B2A-1E61-DA4E-8C61-1D8A36D70D83}" srcOrd="1" destOrd="0" presId="urn:microsoft.com/office/officeart/2005/8/layout/hierarchy1"/>
    <dgm:cxn modelId="{486BFDAA-2CD1-B541-96E7-C09B4A08EDBD}" type="presParOf" srcId="{3BF07710-8CF1-CF4F-A676-8734F4E60479}" destId="{72FC9B20-B32D-384D-98B2-DD518A37DC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279F7E-116C-4CE0-A254-3C8BA34BDA3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BAC8CA-A268-42AD-8D63-A2EDC3BC5388}">
      <dgm:prSet/>
      <dgm:spPr/>
      <dgm:t>
        <a:bodyPr/>
        <a:lstStyle/>
        <a:p>
          <a:r>
            <a:rPr lang="en-US" b="0" i="0"/>
            <a:t>Restaurants with high-risk violations that are not regularly inspected could cause potential health risks to customers</a:t>
          </a:r>
          <a:endParaRPr lang="en-US"/>
        </a:p>
      </dgm:t>
    </dgm:pt>
    <dgm:pt modelId="{5E75EF66-207B-4EDF-A96C-763AC27F0809}" type="parTrans" cxnId="{21901075-7C8D-4F9A-9D0C-41EC5A35F08A}">
      <dgm:prSet/>
      <dgm:spPr/>
      <dgm:t>
        <a:bodyPr/>
        <a:lstStyle/>
        <a:p>
          <a:endParaRPr lang="en-US"/>
        </a:p>
      </dgm:t>
    </dgm:pt>
    <dgm:pt modelId="{8352E449-47DD-4E21-A3F5-C7D52073E7A3}" type="sibTrans" cxnId="{21901075-7C8D-4F9A-9D0C-41EC5A35F08A}">
      <dgm:prSet/>
      <dgm:spPr/>
      <dgm:t>
        <a:bodyPr/>
        <a:lstStyle/>
        <a:p>
          <a:endParaRPr lang="en-US"/>
        </a:p>
      </dgm:t>
    </dgm:pt>
    <dgm:pt modelId="{07D97E2F-5AB1-4798-9E44-728B79FB1FE7}">
      <dgm:prSet/>
      <dgm:spPr/>
      <dgm:t>
        <a:bodyPr/>
        <a:lstStyle/>
        <a:p>
          <a:r>
            <a:rPr lang="en-US" b="0" i="0"/>
            <a:t>Health departments have limited resources for conducting inspections</a:t>
          </a:r>
          <a:endParaRPr lang="en-US"/>
        </a:p>
      </dgm:t>
    </dgm:pt>
    <dgm:pt modelId="{F62C5D2C-2A58-4517-8E61-69F281D29001}" type="parTrans" cxnId="{E6A172B3-E051-4530-9B59-C4657DCD0C03}">
      <dgm:prSet/>
      <dgm:spPr/>
      <dgm:t>
        <a:bodyPr/>
        <a:lstStyle/>
        <a:p>
          <a:endParaRPr lang="en-US"/>
        </a:p>
      </dgm:t>
    </dgm:pt>
    <dgm:pt modelId="{456B7306-1F99-4682-B540-16C8DEF7D831}" type="sibTrans" cxnId="{E6A172B3-E051-4530-9B59-C4657DCD0C03}">
      <dgm:prSet/>
      <dgm:spPr/>
      <dgm:t>
        <a:bodyPr/>
        <a:lstStyle/>
        <a:p>
          <a:endParaRPr lang="en-US"/>
        </a:p>
      </dgm:t>
    </dgm:pt>
    <dgm:pt modelId="{FFBB78B7-C681-4934-B52C-54759CEFB8C8}">
      <dgm:prSet/>
      <dgm:spPr/>
      <dgm:t>
        <a:bodyPr/>
        <a:lstStyle/>
        <a:p>
          <a:r>
            <a:rPr lang="en-US" b="0" i="0"/>
            <a:t>High-risk restaurants may not receive proper attention</a:t>
          </a:r>
          <a:endParaRPr lang="en-US"/>
        </a:p>
      </dgm:t>
    </dgm:pt>
    <dgm:pt modelId="{BEB09BB9-39CC-495F-B9B1-7E4F17E15634}" type="parTrans" cxnId="{32525496-342D-47CD-9245-A257C0138254}">
      <dgm:prSet/>
      <dgm:spPr/>
      <dgm:t>
        <a:bodyPr/>
        <a:lstStyle/>
        <a:p>
          <a:endParaRPr lang="en-US"/>
        </a:p>
      </dgm:t>
    </dgm:pt>
    <dgm:pt modelId="{C4F3CBF3-F130-4B05-9357-7B7847BD7611}" type="sibTrans" cxnId="{32525496-342D-47CD-9245-A257C0138254}">
      <dgm:prSet/>
      <dgm:spPr/>
      <dgm:t>
        <a:bodyPr/>
        <a:lstStyle/>
        <a:p>
          <a:endParaRPr lang="en-US"/>
        </a:p>
      </dgm:t>
    </dgm:pt>
    <dgm:pt modelId="{3D1D2330-5E30-4139-B1F8-549E2B2F83D9}">
      <dgm:prSet/>
      <dgm:spPr/>
      <dgm:t>
        <a:bodyPr/>
        <a:lstStyle/>
        <a:p>
          <a:r>
            <a:rPr lang="en-US" b="0" i="0"/>
            <a:t>Deciding how to allocate these resources efficiently to prioritize high-risk establishments can be challenging</a:t>
          </a:r>
          <a:endParaRPr lang="en-US"/>
        </a:p>
      </dgm:t>
    </dgm:pt>
    <dgm:pt modelId="{0148C8E4-63EB-48DA-9AED-0D86FD3FE5EB}" type="parTrans" cxnId="{245A5180-4C10-415A-8E61-12CE61DA41AF}">
      <dgm:prSet/>
      <dgm:spPr/>
      <dgm:t>
        <a:bodyPr/>
        <a:lstStyle/>
        <a:p>
          <a:endParaRPr lang="en-US"/>
        </a:p>
      </dgm:t>
    </dgm:pt>
    <dgm:pt modelId="{58451466-16B1-4CAC-865F-3025245B0F64}" type="sibTrans" cxnId="{245A5180-4C10-415A-8E61-12CE61DA41AF}">
      <dgm:prSet/>
      <dgm:spPr/>
      <dgm:t>
        <a:bodyPr/>
        <a:lstStyle/>
        <a:p>
          <a:endParaRPr lang="en-US"/>
        </a:p>
      </dgm:t>
    </dgm:pt>
    <dgm:pt modelId="{7EE9F68A-5EE7-0B4C-AB0E-CF208ABC0335}" type="pres">
      <dgm:prSet presAssocID="{4F279F7E-116C-4CE0-A254-3C8BA34BDA3C}" presName="linear" presStyleCnt="0">
        <dgm:presLayoutVars>
          <dgm:animLvl val="lvl"/>
          <dgm:resizeHandles val="exact"/>
        </dgm:presLayoutVars>
      </dgm:prSet>
      <dgm:spPr/>
    </dgm:pt>
    <dgm:pt modelId="{94AB22AB-E7DB-3343-8CF5-F7A096C1855B}" type="pres">
      <dgm:prSet presAssocID="{E0BAC8CA-A268-42AD-8D63-A2EDC3BC538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D452829-E51B-B542-A7AA-12B8F9C6EAA4}" type="pres">
      <dgm:prSet presAssocID="{8352E449-47DD-4E21-A3F5-C7D52073E7A3}" presName="spacer" presStyleCnt="0"/>
      <dgm:spPr/>
    </dgm:pt>
    <dgm:pt modelId="{9FA0B40B-BF70-F941-B084-9ED46ECED52A}" type="pres">
      <dgm:prSet presAssocID="{07D97E2F-5AB1-4798-9E44-728B79FB1FE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3F2131-F57A-DA4D-8C04-C26F4ED689D0}" type="pres">
      <dgm:prSet presAssocID="{456B7306-1F99-4682-B540-16C8DEF7D831}" presName="spacer" presStyleCnt="0"/>
      <dgm:spPr/>
    </dgm:pt>
    <dgm:pt modelId="{AA33189E-8345-AD4B-BC77-DF7CDD0EAD5D}" type="pres">
      <dgm:prSet presAssocID="{FFBB78B7-C681-4934-B52C-54759CEFB8C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B18697-5429-A849-99E1-6416C4B479C8}" type="pres">
      <dgm:prSet presAssocID="{C4F3CBF3-F130-4B05-9357-7B7847BD7611}" presName="spacer" presStyleCnt="0"/>
      <dgm:spPr/>
    </dgm:pt>
    <dgm:pt modelId="{9B942802-3816-154E-B3E7-323C444304FB}" type="pres">
      <dgm:prSet presAssocID="{3D1D2330-5E30-4139-B1F8-549E2B2F83D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E9CC016-1B2E-7549-A818-CC3C0C76FFDF}" type="presOf" srcId="{3D1D2330-5E30-4139-B1F8-549E2B2F83D9}" destId="{9B942802-3816-154E-B3E7-323C444304FB}" srcOrd="0" destOrd="0" presId="urn:microsoft.com/office/officeart/2005/8/layout/vList2"/>
    <dgm:cxn modelId="{04D87123-EA83-5149-8147-0E2802C4CD81}" type="presOf" srcId="{4F279F7E-116C-4CE0-A254-3C8BA34BDA3C}" destId="{7EE9F68A-5EE7-0B4C-AB0E-CF208ABC0335}" srcOrd="0" destOrd="0" presId="urn:microsoft.com/office/officeart/2005/8/layout/vList2"/>
    <dgm:cxn modelId="{83A76B46-5078-B94F-B15F-FF1187501EB4}" type="presOf" srcId="{E0BAC8CA-A268-42AD-8D63-A2EDC3BC5388}" destId="{94AB22AB-E7DB-3343-8CF5-F7A096C1855B}" srcOrd="0" destOrd="0" presId="urn:microsoft.com/office/officeart/2005/8/layout/vList2"/>
    <dgm:cxn modelId="{20C42A6F-5AD0-AD46-A1A0-8A174540974B}" type="presOf" srcId="{07D97E2F-5AB1-4798-9E44-728B79FB1FE7}" destId="{9FA0B40B-BF70-F941-B084-9ED46ECED52A}" srcOrd="0" destOrd="0" presId="urn:microsoft.com/office/officeart/2005/8/layout/vList2"/>
    <dgm:cxn modelId="{21901075-7C8D-4F9A-9D0C-41EC5A35F08A}" srcId="{4F279F7E-116C-4CE0-A254-3C8BA34BDA3C}" destId="{E0BAC8CA-A268-42AD-8D63-A2EDC3BC5388}" srcOrd="0" destOrd="0" parTransId="{5E75EF66-207B-4EDF-A96C-763AC27F0809}" sibTransId="{8352E449-47DD-4E21-A3F5-C7D52073E7A3}"/>
    <dgm:cxn modelId="{245A5180-4C10-415A-8E61-12CE61DA41AF}" srcId="{4F279F7E-116C-4CE0-A254-3C8BA34BDA3C}" destId="{3D1D2330-5E30-4139-B1F8-549E2B2F83D9}" srcOrd="3" destOrd="0" parTransId="{0148C8E4-63EB-48DA-9AED-0D86FD3FE5EB}" sibTransId="{58451466-16B1-4CAC-865F-3025245B0F64}"/>
    <dgm:cxn modelId="{32525496-342D-47CD-9245-A257C0138254}" srcId="{4F279F7E-116C-4CE0-A254-3C8BA34BDA3C}" destId="{FFBB78B7-C681-4934-B52C-54759CEFB8C8}" srcOrd="2" destOrd="0" parTransId="{BEB09BB9-39CC-495F-B9B1-7E4F17E15634}" sibTransId="{C4F3CBF3-F130-4B05-9357-7B7847BD7611}"/>
    <dgm:cxn modelId="{E6A172B3-E051-4530-9B59-C4657DCD0C03}" srcId="{4F279F7E-116C-4CE0-A254-3C8BA34BDA3C}" destId="{07D97E2F-5AB1-4798-9E44-728B79FB1FE7}" srcOrd="1" destOrd="0" parTransId="{F62C5D2C-2A58-4517-8E61-69F281D29001}" sibTransId="{456B7306-1F99-4682-B540-16C8DEF7D831}"/>
    <dgm:cxn modelId="{4145BBD6-66D9-BE43-89D7-5A052BFC1390}" type="presOf" srcId="{FFBB78B7-C681-4934-B52C-54759CEFB8C8}" destId="{AA33189E-8345-AD4B-BC77-DF7CDD0EAD5D}" srcOrd="0" destOrd="0" presId="urn:microsoft.com/office/officeart/2005/8/layout/vList2"/>
    <dgm:cxn modelId="{A2B6B53D-956E-5D46-BE48-0C7EC0665562}" type="presParOf" srcId="{7EE9F68A-5EE7-0B4C-AB0E-CF208ABC0335}" destId="{94AB22AB-E7DB-3343-8CF5-F7A096C1855B}" srcOrd="0" destOrd="0" presId="urn:microsoft.com/office/officeart/2005/8/layout/vList2"/>
    <dgm:cxn modelId="{5A7C1647-6B90-B54F-B03A-2EEDB843B6CF}" type="presParOf" srcId="{7EE9F68A-5EE7-0B4C-AB0E-CF208ABC0335}" destId="{BD452829-E51B-B542-A7AA-12B8F9C6EAA4}" srcOrd="1" destOrd="0" presId="urn:microsoft.com/office/officeart/2005/8/layout/vList2"/>
    <dgm:cxn modelId="{20772CA1-AE84-D149-8FB5-BBA0D3AD482E}" type="presParOf" srcId="{7EE9F68A-5EE7-0B4C-AB0E-CF208ABC0335}" destId="{9FA0B40B-BF70-F941-B084-9ED46ECED52A}" srcOrd="2" destOrd="0" presId="urn:microsoft.com/office/officeart/2005/8/layout/vList2"/>
    <dgm:cxn modelId="{5AD1012A-7C28-0746-AC0B-A3B835CEC792}" type="presParOf" srcId="{7EE9F68A-5EE7-0B4C-AB0E-CF208ABC0335}" destId="{6A3F2131-F57A-DA4D-8C04-C26F4ED689D0}" srcOrd="3" destOrd="0" presId="urn:microsoft.com/office/officeart/2005/8/layout/vList2"/>
    <dgm:cxn modelId="{B0F9B644-8AE6-6546-B6F5-C6F799F2F901}" type="presParOf" srcId="{7EE9F68A-5EE7-0B4C-AB0E-CF208ABC0335}" destId="{AA33189E-8345-AD4B-BC77-DF7CDD0EAD5D}" srcOrd="4" destOrd="0" presId="urn:microsoft.com/office/officeart/2005/8/layout/vList2"/>
    <dgm:cxn modelId="{F4CFBA17-186C-4546-861D-55CB8098D22A}" type="presParOf" srcId="{7EE9F68A-5EE7-0B4C-AB0E-CF208ABC0335}" destId="{F3B18697-5429-A849-99E1-6416C4B479C8}" srcOrd="5" destOrd="0" presId="urn:microsoft.com/office/officeart/2005/8/layout/vList2"/>
    <dgm:cxn modelId="{E65E512E-00EF-314E-A737-9BD119EBB0ED}" type="presParOf" srcId="{7EE9F68A-5EE7-0B4C-AB0E-CF208ABC0335}" destId="{9B942802-3816-154E-B3E7-323C444304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17910E-18FC-4597-9CDC-057A6CFCEFE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12484F-A33A-47B3-A9EF-420036C8A335}">
      <dgm:prSet/>
      <dgm:spPr/>
      <dgm:t>
        <a:bodyPr/>
        <a:lstStyle/>
        <a:p>
          <a:r>
            <a:rPr lang="en-US"/>
            <a:t>Didn’t have enough predictor variables</a:t>
          </a:r>
        </a:p>
      </dgm:t>
    </dgm:pt>
    <dgm:pt modelId="{CAED7E59-7CCB-46E6-8B3F-35461B3187A0}" type="parTrans" cxnId="{8A580A2F-417B-409A-97E4-8CF61306211B}">
      <dgm:prSet/>
      <dgm:spPr/>
      <dgm:t>
        <a:bodyPr/>
        <a:lstStyle/>
        <a:p>
          <a:endParaRPr lang="en-US"/>
        </a:p>
      </dgm:t>
    </dgm:pt>
    <dgm:pt modelId="{B20B113D-5654-4089-BC86-CB575D1A91FF}" type="sibTrans" cxnId="{8A580A2F-417B-409A-97E4-8CF61306211B}">
      <dgm:prSet/>
      <dgm:spPr/>
      <dgm:t>
        <a:bodyPr/>
        <a:lstStyle/>
        <a:p>
          <a:endParaRPr lang="en-US"/>
        </a:p>
      </dgm:t>
    </dgm:pt>
    <dgm:pt modelId="{1DEE8CE9-BDD9-461B-A095-59C860CC8CD9}">
      <dgm:prSet/>
      <dgm:spPr/>
      <dgm:t>
        <a:bodyPr/>
        <a:lstStyle/>
        <a:p>
          <a:r>
            <a:rPr lang="en-US"/>
            <a:t>Unaccounted for predictive power of the missing values</a:t>
          </a:r>
        </a:p>
      </dgm:t>
    </dgm:pt>
    <dgm:pt modelId="{FEFC5B1B-8138-4D3B-9C29-C2870F36A46E}" type="parTrans" cxnId="{A459CC16-F865-421F-9151-DC45EB7B1814}">
      <dgm:prSet/>
      <dgm:spPr/>
      <dgm:t>
        <a:bodyPr/>
        <a:lstStyle/>
        <a:p>
          <a:endParaRPr lang="en-US"/>
        </a:p>
      </dgm:t>
    </dgm:pt>
    <dgm:pt modelId="{5DF2E54F-9FBE-4DBF-9B24-9650EB85BC65}" type="sibTrans" cxnId="{A459CC16-F865-421F-9151-DC45EB7B1814}">
      <dgm:prSet/>
      <dgm:spPr/>
      <dgm:t>
        <a:bodyPr/>
        <a:lstStyle/>
        <a:p>
          <a:endParaRPr lang="en-US"/>
        </a:p>
      </dgm:t>
    </dgm:pt>
    <dgm:pt modelId="{7BBF6F15-3D9E-4601-8F7D-08C312896BF7}">
      <dgm:prSet/>
      <dgm:spPr/>
      <dgm:t>
        <a:bodyPr/>
        <a:lstStyle/>
        <a:p>
          <a:r>
            <a:rPr lang="en-US"/>
            <a:t>Didn’t account for uninspected restaurants</a:t>
          </a:r>
        </a:p>
      </dgm:t>
    </dgm:pt>
    <dgm:pt modelId="{C6F0EAD5-9AE6-4DBC-91AE-8B5D5CC9F67B}" type="parTrans" cxnId="{8418081D-B021-4E76-B85D-584721CBD716}">
      <dgm:prSet/>
      <dgm:spPr/>
      <dgm:t>
        <a:bodyPr/>
        <a:lstStyle/>
        <a:p>
          <a:endParaRPr lang="en-US"/>
        </a:p>
      </dgm:t>
    </dgm:pt>
    <dgm:pt modelId="{8329F854-8568-4FCB-9080-86FA95393E20}" type="sibTrans" cxnId="{8418081D-B021-4E76-B85D-584721CBD716}">
      <dgm:prSet/>
      <dgm:spPr/>
      <dgm:t>
        <a:bodyPr/>
        <a:lstStyle/>
        <a:p>
          <a:endParaRPr lang="en-US"/>
        </a:p>
      </dgm:t>
    </dgm:pt>
    <dgm:pt modelId="{D6E93828-987E-49C5-ADEC-C3FA7D5F3F98}">
      <dgm:prSet/>
      <dgm:spPr/>
      <dgm:t>
        <a:bodyPr/>
        <a:lstStyle/>
        <a:p>
          <a:r>
            <a:rPr lang="en-US"/>
            <a:t>Too many ‘CUISINE DESCRIPTION’ categories</a:t>
          </a:r>
        </a:p>
      </dgm:t>
    </dgm:pt>
    <dgm:pt modelId="{4A08C42F-76C9-4F25-9D06-6E1599975DA5}" type="parTrans" cxnId="{0569C762-802E-45E0-B404-28FBAD183793}">
      <dgm:prSet/>
      <dgm:spPr/>
      <dgm:t>
        <a:bodyPr/>
        <a:lstStyle/>
        <a:p>
          <a:endParaRPr lang="en-US"/>
        </a:p>
      </dgm:t>
    </dgm:pt>
    <dgm:pt modelId="{AA9C6C1A-1167-4D05-95EE-A85A45225BC4}" type="sibTrans" cxnId="{0569C762-802E-45E0-B404-28FBAD183793}">
      <dgm:prSet/>
      <dgm:spPr/>
      <dgm:t>
        <a:bodyPr/>
        <a:lstStyle/>
        <a:p>
          <a:endParaRPr lang="en-US"/>
        </a:p>
      </dgm:t>
    </dgm:pt>
    <dgm:pt modelId="{83A5D96D-6253-4B09-91FD-B647ED707987}">
      <dgm:prSet/>
      <dgm:spPr/>
      <dgm:t>
        <a:bodyPr/>
        <a:lstStyle/>
        <a:p>
          <a:r>
            <a:rPr lang="en-US"/>
            <a:t>Hadn’t yet fine tuned the models</a:t>
          </a:r>
        </a:p>
      </dgm:t>
    </dgm:pt>
    <dgm:pt modelId="{601359E1-EC95-4B74-B435-7D2F76143093}" type="parTrans" cxnId="{60A120D5-0226-4DB5-9DD9-671BF79A1CAC}">
      <dgm:prSet/>
      <dgm:spPr/>
      <dgm:t>
        <a:bodyPr/>
        <a:lstStyle/>
        <a:p>
          <a:endParaRPr lang="en-US"/>
        </a:p>
      </dgm:t>
    </dgm:pt>
    <dgm:pt modelId="{DABB0E9D-C2C6-471C-966D-99573E6BB8DD}" type="sibTrans" cxnId="{60A120D5-0226-4DB5-9DD9-671BF79A1CAC}">
      <dgm:prSet/>
      <dgm:spPr/>
      <dgm:t>
        <a:bodyPr/>
        <a:lstStyle/>
        <a:p>
          <a:endParaRPr lang="en-US"/>
        </a:p>
      </dgm:t>
    </dgm:pt>
    <dgm:pt modelId="{C3AB1E5C-F193-4644-93C5-71931B096955}" type="pres">
      <dgm:prSet presAssocID="{F817910E-18FC-4597-9CDC-057A6CFCEFE4}" presName="outerComposite" presStyleCnt="0">
        <dgm:presLayoutVars>
          <dgm:chMax val="5"/>
          <dgm:dir/>
          <dgm:resizeHandles val="exact"/>
        </dgm:presLayoutVars>
      </dgm:prSet>
      <dgm:spPr/>
    </dgm:pt>
    <dgm:pt modelId="{E188B8D0-82A8-2F40-AE6F-2833C417735B}" type="pres">
      <dgm:prSet presAssocID="{F817910E-18FC-4597-9CDC-057A6CFCEFE4}" presName="dummyMaxCanvas" presStyleCnt="0">
        <dgm:presLayoutVars/>
      </dgm:prSet>
      <dgm:spPr/>
    </dgm:pt>
    <dgm:pt modelId="{7500E267-0FBA-D942-8D56-CAD48E714BC4}" type="pres">
      <dgm:prSet presAssocID="{F817910E-18FC-4597-9CDC-057A6CFCEFE4}" presName="FiveNodes_1" presStyleLbl="node1" presStyleIdx="0" presStyleCnt="5">
        <dgm:presLayoutVars>
          <dgm:bulletEnabled val="1"/>
        </dgm:presLayoutVars>
      </dgm:prSet>
      <dgm:spPr/>
    </dgm:pt>
    <dgm:pt modelId="{E408DB2E-8415-7A4F-B304-CF698693920D}" type="pres">
      <dgm:prSet presAssocID="{F817910E-18FC-4597-9CDC-057A6CFCEFE4}" presName="FiveNodes_2" presStyleLbl="node1" presStyleIdx="1" presStyleCnt="5">
        <dgm:presLayoutVars>
          <dgm:bulletEnabled val="1"/>
        </dgm:presLayoutVars>
      </dgm:prSet>
      <dgm:spPr/>
    </dgm:pt>
    <dgm:pt modelId="{CC89CE89-5F5D-7644-9FDF-2B036C8E7464}" type="pres">
      <dgm:prSet presAssocID="{F817910E-18FC-4597-9CDC-057A6CFCEFE4}" presName="FiveNodes_3" presStyleLbl="node1" presStyleIdx="2" presStyleCnt="5">
        <dgm:presLayoutVars>
          <dgm:bulletEnabled val="1"/>
        </dgm:presLayoutVars>
      </dgm:prSet>
      <dgm:spPr/>
    </dgm:pt>
    <dgm:pt modelId="{944D3909-DC63-9949-A1D3-C20B9C722726}" type="pres">
      <dgm:prSet presAssocID="{F817910E-18FC-4597-9CDC-057A6CFCEFE4}" presName="FiveNodes_4" presStyleLbl="node1" presStyleIdx="3" presStyleCnt="5">
        <dgm:presLayoutVars>
          <dgm:bulletEnabled val="1"/>
        </dgm:presLayoutVars>
      </dgm:prSet>
      <dgm:spPr/>
    </dgm:pt>
    <dgm:pt modelId="{220A53BA-1AFA-5447-9F02-9E8477D7C3C1}" type="pres">
      <dgm:prSet presAssocID="{F817910E-18FC-4597-9CDC-057A6CFCEFE4}" presName="FiveNodes_5" presStyleLbl="node1" presStyleIdx="4" presStyleCnt="5">
        <dgm:presLayoutVars>
          <dgm:bulletEnabled val="1"/>
        </dgm:presLayoutVars>
      </dgm:prSet>
      <dgm:spPr/>
    </dgm:pt>
    <dgm:pt modelId="{FAEBCD43-839C-6743-920F-230896D4856C}" type="pres">
      <dgm:prSet presAssocID="{F817910E-18FC-4597-9CDC-057A6CFCEFE4}" presName="FiveConn_1-2" presStyleLbl="fgAccFollowNode1" presStyleIdx="0" presStyleCnt="4">
        <dgm:presLayoutVars>
          <dgm:bulletEnabled val="1"/>
        </dgm:presLayoutVars>
      </dgm:prSet>
      <dgm:spPr/>
    </dgm:pt>
    <dgm:pt modelId="{49F90AD8-F00F-AC4D-9B2E-74F00A871C02}" type="pres">
      <dgm:prSet presAssocID="{F817910E-18FC-4597-9CDC-057A6CFCEFE4}" presName="FiveConn_2-3" presStyleLbl="fgAccFollowNode1" presStyleIdx="1" presStyleCnt="4">
        <dgm:presLayoutVars>
          <dgm:bulletEnabled val="1"/>
        </dgm:presLayoutVars>
      </dgm:prSet>
      <dgm:spPr/>
    </dgm:pt>
    <dgm:pt modelId="{0B50ABA1-35FE-B943-BA8C-2F896BDA3586}" type="pres">
      <dgm:prSet presAssocID="{F817910E-18FC-4597-9CDC-057A6CFCEFE4}" presName="FiveConn_3-4" presStyleLbl="fgAccFollowNode1" presStyleIdx="2" presStyleCnt="4">
        <dgm:presLayoutVars>
          <dgm:bulletEnabled val="1"/>
        </dgm:presLayoutVars>
      </dgm:prSet>
      <dgm:spPr/>
    </dgm:pt>
    <dgm:pt modelId="{429BFDAE-3355-E248-9A08-81CE3DCE424B}" type="pres">
      <dgm:prSet presAssocID="{F817910E-18FC-4597-9CDC-057A6CFCEFE4}" presName="FiveConn_4-5" presStyleLbl="fgAccFollowNode1" presStyleIdx="3" presStyleCnt="4">
        <dgm:presLayoutVars>
          <dgm:bulletEnabled val="1"/>
        </dgm:presLayoutVars>
      </dgm:prSet>
      <dgm:spPr/>
    </dgm:pt>
    <dgm:pt modelId="{36DFBC60-48D0-4244-959A-14AB87D15487}" type="pres">
      <dgm:prSet presAssocID="{F817910E-18FC-4597-9CDC-057A6CFCEFE4}" presName="FiveNodes_1_text" presStyleLbl="node1" presStyleIdx="4" presStyleCnt="5">
        <dgm:presLayoutVars>
          <dgm:bulletEnabled val="1"/>
        </dgm:presLayoutVars>
      </dgm:prSet>
      <dgm:spPr/>
    </dgm:pt>
    <dgm:pt modelId="{C9792F1E-7536-AA47-8950-B9BDA9CB9BAC}" type="pres">
      <dgm:prSet presAssocID="{F817910E-18FC-4597-9CDC-057A6CFCEFE4}" presName="FiveNodes_2_text" presStyleLbl="node1" presStyleIdx="4" presStyleCnt="5">
        <dgm:presLayoutVars>
          <dgm:bulletEnabled val="1"/>
        </dgm:presLayoutVars>
      </dgm:prSet>
      <dgm:spPr/>
    </dgm:pt>
    <dgm:pt modelId="{ADCB8A9C-8D2F-0547-AC64-84F6AAC7AADE}" type="pres">
      <dgm:prSet presAssocID="{F817910E-18FC-4597-9CDC-057A6CFCEFE4}" presName="FiveNodes_3_text" presStyleLbl="node1" presStyleIdx="4" presStyleCnt="5">
        <dgm:presLayoutVars>
          <dgm:bulletEnabled val="1"/>
        </dgm:presLayoutVars>
      </dgm:prSet>
      <dgm:spPr/>
    </dgm:pt>
    <dgm:pt modelId="{3BDD77AC-2E58-F14B-B8FE-CE4CDB5149F3}" type="pres">
      <dgm:prSet presAssocID="{F817910E-18FC-4597-9CDC-057A6CFCEFE4}" presName="FiveNodes_4_text" presStyleLbl="node1" presStyleIdx="4" presStyleCnt="5">
        <dgm:presLayoutVars>
          <dgm:bulletEnabled val="1"/>
        </dgm:presLayoutVars>
      </dgm:prSet>
      <dgm:spPr/>
    </dgm:pt>
    <dgm:pt modelId="{3B819ED3-6D11-9D48-8BBB-5BD8D7839199}" type="pres">
      <dgm:prSet presAssocID="{F817910E-18FC-4597-9CDC-057A6CFCEFE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E2B0113-3679-0A43-92AA-6E7000E879A3}" type="presOf" srcId="{1DEE8CE9-BDD9-461B-A095-59C860CC8CD9}" destId="{E408DB2E-8415-7A4F-B304-CF698693920D}" srcOrd="0" destOrd="0" presId="urn:microsoft.com/office/officeart/2005/8/layout/vProcess5"/>
    <dgm:cxn modelId="{A459CC16-F865-421F-9151-DC45EB7B1814}" srcId="{F817910E-18FC-4597-9CDC-057A6CFCEFE4}" destId="{1DEE8CE9-BDD9-461B-A095-59C860CC8CD9}" srcOrd="1" destOrd="0" parTransId="{FEFC5B1B-8138-4D3B-9C29-C2870F36A46E}" sibTransId="{5DF2E54F-9FBE-4DBF-9B24-9650EB85BC65}"/>
    <dgm:cxn modelId="{8418081D-B021-4E76-B85D-584721CBD716}" srcId="{F817910E-18FC-4597-9CDC-057A6CFCEFE4}" destId="{7BBF6F15-3D9E-4601-8F7D-08C312896BF7}" srcOrd="2" destOrd="0" parTransId="{C6F0EAD5-9AE6-4DBC-91AE-8B5D5CC9F67B}" sibTransId="{8329F854-8568-4FCB-9080-86FA95393E20}"/>
    <dgm:cxn modelId="{8A580A2F-417B-409A-97E4-8CF61306211B}" srcId="{F817910E-18FC-4597-9CDC-057A6CFCEFE4}" destId="{6012484F-A33A-47B3-A9EF-420036C8A335}" srcOrd="0" destOrd="0" parTransId="{CAED7E59-7CCB-46E6-8B3F-35461B3187A0}" sibTransId="{B20B113D-5654-4089-BC86-CB575D1A91FF}"/>
    <dgm:cxn modelId="{53D9A631-0741-C042-89D3-70A63BA8759F}" type="presOf" srcId="{8329F854-8568-4FCB-9080-86FA95393E20}" destId="{0B50ABA1-35FE-B943-BA8C-2F896BDA3586}" srcOrd="0" destOrd="0" presId="urn:microsoft.com/office/officeart/2005/8/layout/vProcess5"/>
    <dgm:cxn modelId="{00D46D3E-EE49-A942-B66F-DE690693913D}" type="presOf" srcId="{D6E93828-987E-49C5-ADEC-C3FA7D5F3F98}" destId="{944D3909-DC63-9949-A1D3-C20B9C722726}" srcOrd="0" destOrd="0" presId="urn:microsoft.com/office/officeart/2005/8/layout/vProcess5"/>
    <dgm:cxn modelId="{E31B9158-F01B-7C49-AB3C-2CA627E277D7}" type="presOf" srcId="{83A5D96D-6253-4B09-91FD-B647ED707987}" destId="{3B819ED3-6D11-9D48-8BBB-5BD8D7839199}" srcOrd="1" destOrd="0" presId="urn:microsoft.com/office/officeart/2005/8/layout/vProcess5"/>
    <dgm:cxn modelId="{0569C762-802E-45E0-B404-28FBAD183793}" srcId="{F817910E-18FC-4597-9CDC-057A6CFCEFE4}" destId="{D6E93828-987E-49C5-ADEC-C3FA7D5F3F98}" srcOrd="3" destOrd="0" parTransId="{4A08C42F-76C9-4F25-9D06-6E1599975DA5}" sibTransId="{AA9C6C1A-1167-4D05-95EE-A85A45225BC4}"/>
    <dgm:cxn modelId="{47873E64-99C3-B043-9521-D92BBB5BDE6B}" type="presOf" srcId="{6012484F-A33A-47B3-A9EF-420036C8A335}" destId="{36DFBC60-48D0-4244-959A-14AB87D15487}" srcOrd="1" destOrd="0" presId="urn:microsoft.com/office/officeart/2005/8/layout/vProcess5"/>
    <dgm:cxn modelId="{44228765-7AAC-CA41-825D-279A36824969}" type="presOf" srcId="{5DF2E54F-9FBE-4DBF-9B24-9650EB85BC65}" destId="{49F90AD8-F00F-AC4D-9B2E-74F00A871C02}" srcOrd="0" destOrd="0" presId="urn:microsoft.com/office/officeart/2005/8/layout/vProcess5"/>
    <dgm:cxn modelId="{30F7296C-9187-8F4E-B328-A020910EDC49}" type="presOf" srcId="{B20B113D-5654-4089-BC86-CB575D1A91FF}" destId="{FAEBCD43-839C-6743-920F-230896D4856C}" srcOrd="0" destOrd="0" presId="urn:microsoft.com/office/officeart/2005/8/layout/vProcess5"/>
    <dgm:cxn modelId="{8B97CE6E-6813-E841-82D0-C358B1F5EB56}" type="presOf" srcId="{7BBF6F15-3D9E-4601-8F7D-08C312896BF7}" destId="{CC89CE89-5F5D-7644-9FDF-2B036C8E7464}" srcOrd="0" destOrd="0" presId="urn:microsoft.com/office/officeart/2005/8/layout/vProcess5"/>
    <dgm:cxn modelId="{8EDD569C-2A5B-3044-A6EF-CB93DF50401F}" type="presOf" srcId="{6012484F-A33A-47B3-A9EF-420036C8A335}" destId="{7500E267-0FBA-D942-8D56-CAD48E714BC4}" srcOrd="0" destOrd="0" presId="urn:microsoft.com/office/officeart/2005/8/layout/vProcess5"/>
    <dgm:cxn modelId="{3E049AA6-8F60-894C-B3DC-BA9D276DB783}" type="presOf" srcId="{AA9C6C1A-1167-4D05-95EE-A85A45225BC4}" destId="{429BFDAE-3355-E248-9A08-81CE3DCE424B}" srcOrd="0" destOrd="0" presId="urn:microsoft.com/office/officeart/2005/8/layout/vProcess5"/>
    <dgm:cxn modelId="{A90B20B4-F130-B64D-94C3-1B4946669822}" type="presOf" srcId="{7BBF6F15-3D9E-4601-8F7D-08C312896BF7}" destId="{ADCB8A9C-8D2F-0547-AC64-84F6AAC7AADE}" srcOrd="1" destOrd="0" presId="urn:microsoft.com/office/officeart/2005/8/layout/vProcess5"/>
    <dgm:cxn modelId="{19541FB6-45D3-7249-9474-B189F74BFD3D}" type="presOf" srcId="{D6E93828-987E-49C5-ADEC-C3FA7D5F3F98}" destId="{3BDD77AC-2E58-F14B-B8FE-CE4CDB5149F3}" srcOrd="1" destOrd="0" presId="urn:microsoft.com/office/officeart/2005/8/layout/vProcess5"/>
    <dgm:cxn modelId="{D7AB8CBB-6F97-9E4C-BCE7-68F66F6BC99B}" type="presOf" srcId="{83A5D96D-6253-4B09-91FD-B647ED707987}" destId="{220A53BA-1AFA-5447-9F02-9E8477D7C3C1}" srcOrd="0" destOrd="0" presId="urn:microsoft.com/office/officeart/2005/8/layout/vProcess5"/>
    <dgm:cxn modelId="{60A120D5-0226-4DB5-9DD9-671BF79A1CAC}" srcId="{F817910E-18FC-4597-9CDC-057A6CFCEFE4}" destId="{83A5D96D-6253-4B09-91FD-B647ED707987}" srcOrd="4" destOrd="0" parTransId="{601359E1-EC95-4B74-B435-7D2F76143093}" sibTransId="{DABB0E9D-C2C6-471C-966D-99573E6BB8DD}"/>
    <dgm:cxn modelId="{CDCC23F2-BCDB-4B49-BE26-5C5D0C4A6607}" type="presOf" srcId="{F817910E-18FC-4597-9CDC-057A6CFCEFE4}" destId="{C3AB1E5C-F193-4644-93C5-71931B096955}" srcOrd="0" destOrd="0" presId="urn:microsoft.com/office/officeart/2005/8/layout/vProcess5"/>
    <dgm:cxn modelId="{AE10C2F6-6767-B249-A4EE-615686D01804}" type="presOf" srcId="{1DEE8CE9-BDD9-461B-A095-59C860CC8CD9}" destId="{C9792F1E-7536-AA47-8950-B9BDA9CB9BAC}" srcOrd="1" destOrd="0" presId="urn:microsoft.com/office/officeart/2005/8/layout/vProcess5"/>
    <dgm:cxn modelId="{64919F2B-D660-1142-B328-6904AA93EA59}" type="presParOf" srcId="{C3AB1E5C-F193-4644-93C5-71931B096955}" destId="{E188B8D0-82A8-2F40-AE6F-2833C417735B}" srcOrd="0" destOrd="0" presId="urn:microsoft.com/office/officeart/2005/8/layout/vProcess5"/>
    <dgm:cxn modelId="{E4419D3F-000B-6E46-830C-DA5629591759}" type="presParOf" srcId="{C3AB1E5C-F193-4644-93C5-71931B096955}" destId="{7500E267-0FBA-D942-8D56-CAD48E714BC4}" srcOrd="1" destOrd="0" presId="urn:microsoft.com/office/officeart/2005/8/layout/vProcess5"/>
    <dgm:cxn modelId="{D8909F8B-F724-7C46-B7E4-B54454C7BAAC}" type="presParOf" srcId="{C3AB1E5C-F193-4644-93C5-71931B096955}" destId="{E408DB2E-8415-7A4F-B304-CF698693920D}" srcOrd="2" destOrd="0" presId="urn:microsoft.com/office/officeart/2005/8/layout/vProcess5"/>
    <dgm:cxn modelId="{2F94CD5E-DC29-D54A-AC1F-8E36FE1B8C96}" type="presParOf" srcId="{C3AB1E5C-F193-4644-93C5-71931B096955}" destId="{CC89CE89-5F5D-7644-9FDF-2B036C8E7464}" srcOrd="3" destOrd="0" presId="urn:microsoft.com/office/officeart/2005/8/layout/vProcess5"/>
    <dgm:cxn modelId="{E36ECAB8-48D3-DB45-A529-4B1C91F85C6F}" type="presParOf" srcId="{C3AB1E5C-F193-4644-93C5-71931B096955}" destId="{944D3909-DC63-9949-A1D3-C20B9C722726}" srcOrd="4" destOrd="0" presId="urn:microsoft.com/office/officeart/2005/8/layout/vProcess5"/>
    <dgm:cxn modelId="{D18E9EE1-FDBF-5E48-ADCB-64DD82818C01}" type="presParOf" srcId="{C3AB1E5C-F193-4644-93C5-71931B096955}" destId="{220A53BA-1AFA-5447-9F02-9E8477D7C3C1}" srcOrd="5" destOrd="0" presId="urn:microsoft.com/office/officeart/2005/8/layout/vProcess5"/>
    <dgm:cxn modelId="{7F2EA5C3-A923-6B41-9875-97CCAEECE513}" type="presParOf" srcId="{C3AB1E5C-F193-4644-93C5-71931B096955}" destId="{FAEBCD43-839C-6743-920F-230896D4856C}" srcOrd="6" destOrd="0" presId="urn:microsoft.com/office/officeart/2005/8/layout/vProcess5"/>
    <dgm:cxn modelId="{542C32AF-988B-B743-BD8D-152DA17DA659}" type="presParOf" srcId="{C3AB1E5C-F193-4644-93C5-71931B096955}" destId="{49F90AD8-F00F-AC4D-9B2E-74F00A871C02}" srcOrd="7" destOrd="0" presId="urn:microsoft.com/office/officeart/2005/8/layout/vProcess5"/>
    <dgm:cxn modelId="{9CEAD7AB-846F-0D4D-A20F-66848C72F426}" type="presParOf" srcId="{C3AB1E5C-F193-4644-93C5-71931B096955}" destId="{0B50ABA1-35FE-B943-BA8C-2F896BDA3586}" srcOrd="8" destOrd="0" presId="urn:microsoft.com/office/officeart/2005/8/layout/vProcess5"/>
    <dgm:cxn modelId="{BA4CA9BB-FEA1-F348-90AF-144B5AD6F965}" type="presParOf" srcId="{C3AB1E5C-F193-4644-93C5-71931B096955}" destId="{429BFDAE-3355-E248-9A08-81CE3DCE424B}" srcOrd="9" destOrd="0" presId="urn:microsoft.com/office/officeart/2005/8/layout/vProcess5"/>
    <dgm:cxn modelId="{2B0D1203-5965-0544-9254-7D33F0986FF1}" type="presParOf" srcId="{C3AB1E5C-F193-4644-93C5-71931B096955}" destId="{36DFBC60-48D0-4244-959A-14AB87D15487}" srcOrd="10" destOrd="0" presId="urn:microsoft.com/office/officeart/2005/8/layout/vProcess5"/>
    <dgm:cxn modelId="{DB6CB0AE-C455-0A4C-99F0-12C9882EF61F}" type="presParOf" srcId="{C3AB1E5C-F193-4644-93C5-71931B096955}" destId="{C9792F1E-7536-AA47-8950-B9BDA9CB9BAC}" srcOrd="11" destOrd="0" presId="urn:microsoft.com/office/officeart/2005/8/layout/vProcess5"/>
    <dgm:cxn modelId="{346BF013-E428-F640-941F-CD3FD592DCC6}" type="presParOf" srcId="{C3AB1E5C-F193-4644-93C5-71931B096955}" destId="{ADCB8A9C-8D2F-0547-AC64-84F6AAC7AADE}" srcOrd="12" destOrd="0" presId="urn:microsoft.com/office/officeart/2005/8/layout/vProcess5"/>
    <dgm:cxn modelId="{4C5B0CB6-F596-0D49-95D2-51A47DC53A38}" type="presParOf" srcId="{C3AB1E5C-F193-4644-93C5-71931B096955}" destId="{3BDD77AC-2E58-F14B-B8FE-CE4CDB5149F3}" srcOrd="13" destOrd="0" presId="urn:microsoft.com/office/officeart/2005/8/layout/vProcess5"/>
    <dgm:cxn modelId="{3F9A3CC1-F37F-8743-8175-FECFEF05D00B}" type="presParOf" srcId="{C3AB1E5C-F193-4644-93C5-71931B096955}" destId="{3B819ED3-6D11-9D48-8BBB-5BD8D783919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276B4E-0751-4688-91CE-93536FFD8547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3FB5FCE-E97C-47E7-8B23-62BDAF20D8EB}">
      <dgm:prSet/>
      <dgm:spPr/>
      <dgm:t>
        <a:bodyPr/>
        <a:lstStyle/>
        <a:p>
          <a:r>
            <a:rPr lang="en-US"/>
            <a:t>Narrowed down the restaurant types</a:t>
          </a:r>
        </a:p>
      </dgm:t>
    </dgm:pt>
    <dgm:pt modelId="{54A41F9A-E5C3-4E0E-BD32-0AE85C0FA88F}" type="parTrans" cxnId="{4AA0B3BC-5555-4D04-993E-52416289D62C}">
      <dgm:prSet/>
      <dgm:spPr/>
      <dgm:t>
        <a:bodyPr/>
        <a:lstStyle/>
        <a:p>
          <a:endParaRPr lang="en-US"/>
        </a:p>
      </dgm:t>
    </dgm:pt>
    <dgm:pt modelId="{C1204276-29E1-41D1-B5DA-283CF9B4CC68}" type="sibTrans" cxnId="{4AA0B3BC-5555-4D04-993E-52416289D62C}">
      <dgm:prSet/>
      <dgm:spPr/>
      <dgm:t>
        <a:bodyPr/>
        <a:lstStyle/>
        <a:p>
          <a:endParaRPr lang="en-US"/>
        </a:p>
      </dgm:t>
    </dgm:pt>
    <dgm:pt modelId="{2BDC8D54-6715-412D-A055-16312DA50F6C}">
      <dgm:prSet/>
      <dgm:spPr/>
      <dgm:t>
        <a:bodyPr/>
        <a:lstStyle/>
        <a:p>
          <a:r>
            <a:rPr lang="en-US"/>
            <a:t>Dropped columns</a:t>
          </a:r>
        </a:p>
      </dgm:t>
    </dgm:pt>
    <dgm:pt modelId="{715D29DE-734E-4CDD-9785-44EC0959D427}" type="parTrans" cxnId="{804E8C7D-4732-4EAC-B36C-00DA3D6768DA}">
      <dgm:prSet/>
      <dgm:spPr/>
      <dgm:t>
        <a:bodyPr/>
        <a:lstStyle/>
        <a:p>
          <a:endParaRPr lang="en-US"/>
        </a:p>
      </dgm:t>
    </dgm:pt>
    <dgm:pt modelId="{2E45645C-F2E4-425C-9F78-CD2F5687F160}" type="sibTrans" cxnId="{804E8C7D-4732-4EAC-B36C-00DA3D6768DA}">
      <dgm:prSet/>
      <dgm:spPr/>
      <dgm:t>
        <a:bodyPr/>
        <a:lstStyle/>
        <a:p>
          <a:endParaRPr lang="en-US"/>
        </a:p>
      </dgm:t>
    </dgm:pt>
    <dgm:pt modelId="{3B14BA43-71AF-4055-98FE-47413F06B4CC}">
      <dgm:prSet/>
      <dgm:spPr/>
      <dgm:t>
        <a:bodyPr/>
        <a:lstStyle/>
        <a:p>
          <a:r>
            <a:rPr lang="en-US" i="1"/>
            <a:t>Building</a:t>
          </a:r>
          <a:endParaRPr lang="en-US"/>
        </a:p>
      </dgm:t>
    </dgm:pt>
    <dgm:pt modelId="{B1EC43A6-CB6C-49BA-AB77-1532A97C2AC4}" type="parTrans" cxnId="{B9F57572-DCF7-414A-ACA1-B2631B9DFD61}">
      <dgm:prSet/>
      <dgm:spPr/>
      <dgm:t>
        <a:bodyPr/>
        <a:lstStyle/>
        <a:p>
          <a:endParaRPr lang="en-US"/>
        </a:p>
      </dgm:t>
    </dgm:pt>
    <dgm:pt modelId="{FA3FB01E-3A79-483E-BC30-4B65DE93DD67}" type="sibTrans" cxnId="{B9F57572-DCF7-414A-ACA1-B2631B9DFD61}">
      <dgm:prSet/>
      <dgm:spPr/>
      <dgm:t>
        <a:bodyPr/>
        <a:lstStyle/>
        <a:p>
          <a:endParaRPr lang="en-US"/>
        </a:p>
      </dgm:t>
    </dgm:pt>
    <dgm:pt modelId="{9C5D13BF-8078-4978-8504-AD7A50CE19D6}">
      <dgm:prSet/>
      <dgm:spPr/>
      <dgm:t>
        <a:bodyPr/>
        <a:lstStyle/>
        <a:p>
          <a:r>
            <a:rPr lang="en-US" i="1"/>
            <a:t>Street</a:t>
          </a:r>
          <a:endParaRPr lang="en-US"/>
        </a:p>
      </dgm:t>
    </dgm:pt>
    <dgm:pt modelId="{578BACC5-8CEC-46E5-9B2A-2ABD2155BC34}" type="parTrans" cxnId="{0394541F-9302-45D7-A7AE-6A500F97DCFF}">
      <dgm:prSet/>
      <dgm:spPr/>
      <dgm:t>
        <a:bodyPr/>
        <a:lstStyle/>
        <a:p>
          <a:endParaRPr lang="en-US"/>
        </a:p>
      </dgm:t>
    </dgm:pt>
    <dgm:pt modelId="{05645EF4-E4D7-4011-B94E-315A861C1B50}" type="sibTrans" cxnId="{0394541F-9302-45D7-A7AE-6A500F97DCFF}">
      <dgm:prSet/>
      <dgm:spPr/>
      <dgm:t>
        <a:bodyPr/>
        <a:lstStyle/>
        <a:p>
          <a:endParaRPr lang="en-US"/>
        </a:p>
      </dgm:t>
    </dgm:pt>
    <dgm:pt modelId="{39C91366-1E54-445C-84E3-78FC77F7366F}">
      <dgm:prSet/>
      <dgm:spPr/>
      <dgm:t>
        <a:bodyPr/>
        <a:lstStyle/>
        <a:p>
          <a:r>
            <a:rPr lang="en-US" i="1"/>
            <a:t>Longitude/Latitude</a:t>
          </a:r>
          <a:endParaRPr lang="en-US"/>
        </a:p>
      </dgm:t>
    </dgm:pt>
    <dgm:pt modelId="{AC067204-871F-407A-BF59-405AE0128B92}" type="parTrans" cxnId="{A18F6049-D875-4075-ABFD-3169491F1BE0}">
      <dgm:prSet/>
      <dgm:spPr/>
      <dgm:t>
        <a:bodyPr/>
        <a:lstStyle/>
        <a:p>
          <a:endParaRPr lang="en-US"/>
        </a:p>
      </dgm:t>
    </dgm:pt>
    <dgm:pt modelId="{CA10599D-6E72-46D3-88D5-D99A39FDED68}" type="sibTrans" cxnId="{A18F6049-D875-4075-ABFD-3169491F1BE0}">
      <dgm:prSet/>
      <dgm:spPr/>
      <dgm:t>
        <a:bodyPr/>
        <a:lstStyle/>
        <a:p>
          <a:endParaRPr lang="en-US"/>
        </a:p>
      </dgm:t>
    </dgm:pt>
    <dgm:pt modelId="{BD26B7F2-93D9-45AA-BB8F-33E7FF6272D4}">
      <dgm:prSet/>
      <dgm:spPr/>
      <dgm:t>
        <a:bodyPr/>
        <a:lstStyle/>
        <a:p>
          <a:r>
            <a:rPr lang="en-US" i="1"/>
            <a:t>Phone </a:t>
          </a:r>
          <a:endParaRPr lang="en-US"/>
        </a:p>
      </dgm:t>
    </dgm:pt>
    <dgm:pt modelId="{1A588752-427D-4A3F-9B93-F65134DEF64F}" type="parTrans" cxnId="{DF67EE6D-3228-4474-9918-8BAEC2AC8A1D}">
      <dgm:prSet/>
      <dgm:spPr/>
      <dgm:t>
        <a:bodyPr/>
        <a:lstStyle/>
        <a:p>
          <a:endParaRPr lang="en-US"/>
        </a:p>
      </dgm:t>
    </dgm:pt>
    <dgm:pt modelId="{EF40A4B7-2F1D-4E97-98B9-B3568B2D8154}" type="sibTrans" cxnId="{DF67EE6D-3228-4474-9918-8BAEC2AC8A1D}">
      <dgm:prSet/>
      <dgm:spPr/>
      <dgm:t>
        <a:bodyPr/>
        <a:lstStyle/>
        <a:p>
          <a:endParaRPr lang="en-US"/>
        </a:p>
      </dgm:t>
    </dgm:pt>
    <dgm:pt modelId="{F6DB26B7-5055-4AD2-A39A-D712499D8973}">
      <dgm:prSet/>
      <dgm:spPr/>
      <dgm:t>
        <a:bodyPr/>
        <a:lstStyle/>
        <a:p>
          <a:r>
            <a:rPr lang="en-US" i="1"/>
            <a:t>Zip Code</a:t>
          </a:r>
          <a:endParaRPr lang="en-US"/>
        </a:p>
      </dgm:t>
    </dgm:pt>
    <dgm:pt modelId="{860FD76D-50AC-4528-9E06-24336E20E273}" type="parTrans" cxnId="{8D175113-C6B0-4AFC-A691-457E695EAF6E}">
      <dgm:prSet/>
      <dgm:spPr/>
      <dgm:t>
        <a:bodyPr/>
        <a:lstStyle/>
        <a:p>
          <a:endParaRPr lang="en-US"/>
        </a:p>
      </dgm:t>
    </dgm:pt>
    <dgm:pt modelId="{5E695120-6EA2-4519-AECE-B16CB0535D6B}" type="sibTrans" cxnId="{8D175113-C6B0-4AFC-A691-457E695EAF6E}">
      <dgm:prSet/>
      <dgm:spPr/>
      <dgm:t>
        <a:bodyPr/>
        <a:lstStyle/>
        <a:p>
          <a:endParaRPr lang="en-US"/>
        </a:p>
      </dgm:t>
    </dgm:pt>
    <dgm:pt modelId="{57222C1A-2AD2-41DC-8D2F-885582A562E3}">
      <dgm:prSet/>
      <dgm:spPr/>
      <dgm:t>
        <a:bodyPr/>
        <a:lstStyle/>
        <a:p>
          <a:r>
            <a:rPr lang="en-US" i="1"/>
            <a:t>Community Board</a:t>
          </a:r>
          <a:endParaRPr lang="en-US"/>
        </a:p>
      </dgm:t>
    </dgm:pt>
    <dgm:pt modelId="{F859E3E0-A2FC-4761-80B8-595CB929C3FA}" type="parTrans" cxnId="{2330B3AD-9D14-4218-B8D5-43548519A105}">
      <dgm:prSet/>
      <dgm:spPr/>
      <dgm:t>
        <a:bodyPr/>
        <a:lstStyle/>
        <a:p>
          <a:endParaRPr lang="en-US"/>
        </a:p>
      </dgm:t>
    </dgm:pt>
    <dgm:pt modelId="{B3AEE092-4DE2-46D7-A1B8-7B1393D7086E}" type="sibTrans" cxnId="{2330B3AD-9D14-4218-B8D5-43548519A105}">
      <dgm:prSet/>
      <dgm:spPr/>
      <dgm:t>
        <a:bodyPr/>
        <a:lstStyle/>
        <a:p>
          <a:endParaRPr lang="en-US"/>
        </a:p>
      </dgm:t>
    </dgm:pt>
    <dgm:pt modelId="{C86D870C-64DA-4EC0-A0BB-0295887EE68A}">
      <dgm:prSet/>
      <dgm:spPr/>
      <dgm:t>
        <a:bodyPr/>
        <a:lstStyle/>
        <a:p>
          <a:r>
            <a:rPr lang="en-US" i="1"/>
            <a:t>Council</a:t>
          </a:r>
          <a:endParaRPr lang="en-US"/>
        </a:p>
      </dgm:t>
    </dgm:pt>
    <dgm:pt modelId="{47953267-6CB2-430B-AF48-DB180D0CF746}" type="parTrans" cxnId="{06BF1E63-AEF7-484B-8FFE-C23E1111DB9A}">
      <dgm:prSet/>
      <dgm:spPr/>
      <dgm:t>
        <a:bodyPr/>
        <a:lstStyle/>
        <a:p>
          <a:endParaRPr lang="en-US"/>
        </a:p>
      </dgm:t>
    </dgm:pt>
    <dgm:pt modelId="{4E40E123-1263-4BB9-A903-97403A6E697C}" type="sibTrans" cxnId="{06BF1E63-AEF7-484B-8FFE-C23E1111DB9A}">
      <dgm:prSet/>
      <dgm:spPr/>
      <dgm:t>
        <a:bodyPr/>
        <a:lstStyle/>
        <a:p>
          <a:endParaRPr lang="en-US"/>
        </a:p>
      </dgm:t>
    </dgm:pt>
    <dgm:pt modelId="{50416952-4F68-4040-B44A-109D09DF6EDA}">
      <dgm:prSet/>
      <dgm:spPr/>
      <dgm:t>
        <a:bodyPr/>
        <a:lstStyle/>
        <a:p>
          <a:r>
            <a:rPr lang="en-US" i="1"/>
            <a:t>Census</a:t>
          </a:r>
          <a:endParaRPr lang="en-US"/>
        </a:p>
      </dgm:t>
    </dgm:pt>
    <dgm:pt modelId="{812DB5EA-47F2-4498-BD83-476EDD31121F}" type="parTrans" cxnId="{BE1BB5EF-FAEB-421C-A352-5B76603EBEDB}">
      <dgm:prSet/>
      <dgm:spPr/>
      <dgm:t>
        <a:bodyPr/>
        <a:lstStyle/>
        <a:p>
          <a:endParaRPr lang="en-US"/>
        </a:p>
      </dgm:t>
    </dgm:pt>
    <dgm:pt modelId="{A04910C3-FC64-451A-927F-0CE6E230A8FB}" type="sibTrans" cxnId="{BE1BB5EF-FAEB-421C-A352-5B76603EBEDB}">
      <dgm:prSet/>
      <dgm:spPr/>
      <dgm:t>
        <a:bodyPr/>
        <a:lstStyle/>
        <a:p>
          <a:endParaRPr lang="en-US"/>
        </a:p>
      </dgm:t>
    </dgm:pt>
    <dgm:pt modelId="{73224CA7-682F-4150-B1D2-E47E06EA6029}">
      <dgm:prSet/>
      <dgm:spPr/>
      <dgm:t>
        <a:bodyPr/>
        <a:lstStyle/>
        <a:p>
          <a:r>
            <a:rPr lang="en-US" i="1"/>
            <a:t>BIN</a:t>
          </a:r>
          <a:endParaRPr lang="en-US"/>
        </a:p>
      </dgm:t>
    </dgm:pt>
    <dgm:pt modelId="{019E103A-63D6-4A71-A1F9-B587988729E8}" type="parTrans" cxnId="{5A03B0D2-39D0-4C65-8902-3617F9823A35}">
      <dgm:prSet/>
      <dgm:spPr/>
      <dgm:t>
        <a:bodyPr/>
        <a:lstStyle/>
        <a:p>
          <a:endParaRPr lang="en-US"/>
        </a:p>
      </dgm:t>
    </dgm:pt>
    <dgm:pt modelId="{74BC31B3-81B7-4D61-9D74-538433ED05B7}" type="sibTrans" cxnId="{5A03B0D2-39D0-4C65-8902-3617F9823A35}">
      <dgm:prSet/>
      <dgm:spPr/>
      <dgm:t>
        <a:bodyPr/>
        <a:lstStyle/>
        <a:p>
          <a:endParaRPr lang="en-US"/>
        </a:p>
      </dgm:t>
    </dgm:pt>
    <dgm:pt modelId="{CAC6250A-FAA6-4C4C-A18C-8BD2050B4A99}">
      <dgm:prSet/>
      <dgm:spPr/>
      <dgm:t>
        <a:bodyPr/>
        <a:lstStyle/>
        <a:p>
          <a:r>
            <a:rPr lang="en-US" i="1"/>
            <a:t>BBL</a:t>
          </a:r>
          <a:endParaRPr lang="en-US"/>
        </a:p>
      </dgm:t>
    </dgm:pt>
    <dgm:pt modelId="{4CAC9B77-AE7E-4511-99B8-55ACE229D170}" type="parTrans" cxnId="{9E8467BF-0402-4183-9A50-C982DC7307B7}">
      <dgm:prSet/>
      <dgm:spPr/>
      <dgm:t>
        <a:bodyPr/>
        <a:lstStyle/>
        <a:p>
          <a:endParaRPr lang="en-US"/>
        </a:p>
      </dgm:t>
    </dgm:pt>
    <dgm:pt modelId="{8A59A38C-298D-4A66-9ED3-A071881A2AA3}" type="sibTrans" cxnId="{9E8467BF-0402-4183-9A50-C982DC7307B7}">
      <dgm:prSet/>
      <dgm:spPr/>
      <dgm:t>
        <a:bodyPr/>
        <a:lstStyle/>
        <a:p>
          <a:endParaRPr lang="en-US"/>
        </a:p>
      </dgm:t>
    </dgm:pt>
    <dgm:pt modelId="{6F777E19-07CB-4134-A85F-6644D53986A8}">
      <dgm:prSet/>
      <dgm:spPr/>
      <dgm:t>
        <a:bodyPr/>
        <a:lstStyle/>
        <a:p>
          <a:r>
            <a:rPr lang="en-US" i="1"/>
            <a:t>NTA</a:t>
          </a:r>
          <a:endParaRPr lang="en-US"/>
        </a:p>
      </dgm:t>
    </dgm:pt>
    <dgm:pt modelId="{FE93FA5B-D1DD-4DB6-B134-F140B992AC6F}" type="parTrans" cxnId="{07F4B34C-EC47-4948-AA46-EE9A2041EB7E}">
      <dgm:prSet/>
      <dgm:spPr/>
      <dgm:t>
        <a:bodyPr/>
        <a:lstStyle/>
        <a:p>
          <a:endParaRPr lang="en-US"/>
        </a:p>
      </dgm:t>
    </dgm:pt>
    <dgm:pt modelId="{6F891279-49A7-4897-AE7D-052C72AC9772}" type="sibTrans" cxnId="{07F4B34C-EC47-4948-AA46-EE9A2041EB7E}">
      <dgm:prSet/>
      <dgm:spPr/>
      <dgm:t>
        <a:bodyPr/>
        <a:lstStyle/>
        <a:p>
          <a:endParaRPr lang="en-US"/>
        </a:p>
      </dgm:t>
    </dgm:pt>
    <dgm:pt modelId="{4336862C-B9F2-4CEF-80AF-930CFC41D27D}">
      <dgm:prSet/>
      <dgm:spPr/>
      <dgm:t>
        <a:bodyPr/>
        <a:lstStyle/>
        <a:p>
          <a:r>
            <a:rPr lang="en-US" i="1"/>
            <a:t>Location Point 1</a:t>
          </a:r>
          <a:endParaRPr lang="en-US"/>
        </a:p>
      </dgm:t>
    </dgm:pt>
    <dgm:pt modelId="{E69F039B-A1F5-44B3-93FB-FB955BA92FBD}" type="parTrans" cxnId="{0CAB5228-4E92-4F84-A70D-81C7D0D3AD43}">
      <dgm:prSet/>
      <dgm:spPr/>
      <dgm:t>
        <a:bodyPr/>
        <a:lstStyle/>
        <a:p>
          <a:endParaRPr lang="en-US"/>
        </a:p>
      </dgm:t>
    </dgm:pt>
    <dgm:pt modelId="{70E10E23-5EFB-4636-8B7C-6C4344C14552}" type="sibTrans" cxnId="{0CAB5228-4E92-4F84-A70D-81C7D0D3AD43}">
      <dgm:prSet/>
      <dgm:spPr/>
      <dgm:t>
        <a:bodyPr/>
        <a:lstStyle/>
        <a:p>
          <a:endParaRPr lang="en-US"/>
        </a:p>
      </dgm:t>
    </dgm:pt>
    <dgm:pt modelId="{33D054F9-05D3-4121-A6F6-0B6F220DE78F}">
      <dgm:prSet/>
      <dgm:spPr/>
      <dgm:t>
        <a:bodyPr/>
        <a:lstStyle/>
        <a:p>
          <a:r>
            <a:rPr lang="en-US"/>
            <a:t>Split inspection type and inspection program</a:t>
          </a:r>
        </a:p>
      </dgm:t>
    </dgm:pt>
    <dgm:pt modelId="{EC964C6E-E3F7-4276-9EC1-C4423B6A24EB}" type="parTrans" cxnId="{4D53DDF5-87C1-4141-9B42-ACDA5B356C5F}">
      <dgm:prSet/>
      <dgm:spPr/>
      <dgm:t>
        <a:bodyPr/>
        <a:lstStyle/>
        <a:p>
          <a:endParaRPr lang="en-US"/>
        </a:p>
      </dgm:t>
    </dgm:pt>
    <dgm:pt modelId="{E2480BEB-E4B3-4345-ACD9-31340FED737E}" type="sibTrans" cxnId="{4D53DDF5-87C1-4141-9B42-ACDA5B356C5F}">
      <dgm:prSet/>
      <dgm:spPr/>
      <dgm:t>
        <a:bodyPr/>
        <a:lstStyle/>
        <a:p>
          <a:endParaRPr lang="en-US"/>
        </a:p>
      </dgm:t>
    </dgm:pt>
    <dgm:pt modelId="{CBB16348-DFA7-4132-8318-9477991F35B1}">
      <dgm:prSet/>
      <dgm:spPr/>
      <dgm:t>
        <a:bodyPr/>
        <a:lstStyle/>
        <a:p>
          <a:r>
            <a:rPr lang="en-US"/>
            <a:t>Created “Other” group for violation codes</a:t>
          </a:r>
        </a:p>
      </dgm:t>
    </dgm:pt>
    <dgm:pt modelId="{B8CA247B-221A-42C4-83D7-4678DE268DC7}" type="parTrans" cxnId="{038AC8F7-09E6-4EE8-9AC3-DFE14EEAD19B}">
      <dgm:prSet/>
      <dgm:spPr/>
      <dgm:t>
        <a:bodyPr/>
        <a:lstStyle/>
        <a:p>
          <a:endParaRPr lang="en-US"/>
        </a:p>
      </dgm:t>
    </dgm:pt>
    <dgm:pt modelId="{2A5FFD6B-39EF-4FCF-9753-E9749FD319F9}" type="sibTrans" cxnId="{038AC8F7-09E6-4EE8-9AC3-DFE14EEAD19B}">
      <dgm:prSet/>
      <dgm:spPr/>
      <dgm:t>
        <a:bodyPr/>
        <a:lstStyle/>
        <a:p>
          <a:endParaRPr lang="en-US"/>
        </a:p>
      </dgm:t>
    </dgm:pt>
    <dgm:pt modelId="{A07F3410-F4C8-0742-B600-2C5AAAEE776C}" type="pres">
      <dgm:prSet presAssocID="{74276B4E-0751-4688-91CE-93536FFD8547}" presName="Name0" presStyleCnt="0">
        <dgm:presLayoutVars>
          <dgm:dir/>
          <dgm:animLvl val="lvl"/>
          <dgm:resizeHandles val="exact"/>
        </dgm:presLayoutVars>
      </dgm:prSet>
      <dgm:spPr/>
    </dgm:pt>
    <dgm:pt modelId="{839839B7-25CC-2F45-BAE1-6F2B32AEF0F5}" type="pres">
      <dgm:prSet presAssocID="{CBB16348-DFA7-4132-8318-9477991F35B1}" presName="boxAndChildren" presStyleCnt="0"/>
      <dgm:spPr/>
    </dgm:pt>
    <dgm:pt modelId="{C382905F-F8D9-744F-BD14-679BF5F27417}" type="pres">
      <dgm:prSet presAssocID="{CBB16348-DFA7-4132-8318-9477991F35B1}" presName="parentTextBox" presStyleLbl="node1" presStyleIdx="0" presStyleCnt="4"/>
      <dgm:spPr/>
    </dgm:pt>
    <dgm:pt modelId="{1D124B3D-A5F9-8743-A58F-D8CB6C539F6B}" type="pres">
      <dgm:prSet presAssocID="{E2480BEB-E4B3-4345-ACD9-31340FED737E}" presName="sp" presStyleCnt="0"/>
      <dgm:spPr/>
    </dgm:pt>
    <dgm:pt modelId="{E93AD3A1-AFF3-F14C-9C00-233DEB193D9D}" type="pres">
      <dgm:prSet presAssocID="{33D054F9-05D3-4121-A6F6-0B6F220DE78F}" presName="arrowAndChildren" presStyleCnt="0"/>
      <dgm:spPr/>
    </dgm:pt>
    <dgm:pt modelId="{C6A4A414-70A9-2D4A-B22F-1F5AA3F05DFA}" type="pres">
      <dgm:prSet presAssocID="{33D054F9-05D3-4121-A6F6-0B6F220DE78F}" presName="parentTextArrow" presStyleLbl="node1" presStyleIdx="1" presStyleCnt="4"/>
      <dgm:spPr/>
    </dgm:pt>
    <dgm:pt modelId="{BC0B4E69-1D13-3E41-9532-9B872A30A20D}" type="pres">
      <dgm:prSet presAssocID="{2E45645C-F2E4-425C-9F78-CD2F5687F160}" presName="sp" presStyleCnt="0"/>
      <dgm:spPr/>
    </dgm:pt>
    <dgm:pt modelId="{79AB92C1-FD1E-8E4E-81B1-561C98221C7F}" type="pres">
      <dgm:prSet presAssocID="{2BDC8D54-6715-412D-A055-16312DA50F6C}" presName="arrowAndChildren" presStyleCnt="0"/>
      <dgm:spPr/>
    </dgm:pt>
    <dgm:pt modelId="{75C8050D-58C1-324A-98DD-7D2E8F2AD767}" type="pres">
      <dgm:prSet presAssocID="{2BDC8D54-6715-412D-A055-16312DA50F6C}" presName="parentTextArrow" presStyleLbl="node1" presStyleIdx="1" presStyleCnt="4"/>
      <dgm:spPr/>
    </dgm:pt>
    <dgm:pt modelId="{F2A616F0-B913-2647-AA88-08EE442AC693}" type="pres">
      <dgm:prSet presAssocID="{2BDC8D54-6715-412D-A055-16312DA50F6C}" presName="arrow" presStyleLbl="node1" presStyleIdx="2" presStyleCnt="4"/>
      <dgm:spPr/>
    </dgm:pt>
    <dgm:pt modelId="{FBBE1559-94BB-0D49-9BAB-23EEC88128F5}" type="pres">
      <dgm:prSet presAssocID="{2BDC8D54-6715-412D-A055-16312DA50F6C}" presName="descendantArrow" presStyleCnt="0"/>
      <dgm:spPr/>
    </dgm:pt>
    <dgm:pt modelId="{C981CD24-0C94-E545-8757-2CA93A2D987C}" type="pres">
      <dgm:prSet presAssocID="{3B14BA43-71AF-4055-98FE-47413F06B4CC}" presName="childTextArrow" presStyleLbl="fgAccFollowNode1" presStyleIdx="0" presStyleCnt="12">
        <dgm:presLayoutVars>
          <dgm:bulletEnabled val="1"/>
        </dgm:presLayoutVars>
      </dgm:prSet>
      <dgm:spPr/>
    </dgm:pt>
    <dgm:pt modelId="{5AEE2921-E751-6546-9B0B-ABED0423CD05}" type="pres">
      <dgm:prSet presAssocID="{9C5D13BF-8078-4978-8504-AD7A50CE19D6}" presName="childTextArrow" presStyleLbl="fgAccFollowNode1" presStyleIdx="1" presStyleCnt="12">
        <dgm:presLayoutVars>
          <dgm:bulletEnabled val="1"/>
        </dgm:presLayoutVars>
      </dgm:prSet>
      <dgm:spPr/>
    </dgm:pt>
    <dgm:pt modelId="{23FE63C9-A739-D449-A073-A863EDBC5772}" type="pres">
      <dgm:prSet presAssocID="{39C91366-1E54-445C-84E3-78FC77F7366F}" presName="childTextArrow" presStyleLbl="fgAccFollowNode1" presStyleIdx="2" presStyleCnt="12">
        <dgm:presLayoutVars>
          <dgm:bulletEnabled val="1"/>
        </dgm:presLayoutVars>
      </dgm:prSet>
      <dgm:spPr/>
    </dgm:pt>
    <dgm:pt modelId="{0D7F2195-929A-B44C-8D8F-6064E2444A7F}" type="pres">
      <dgm:prSet presAssocID="{BD26B7F2-93D9-45AA-BB8F-33E7FF6272D4}" presName="childTextArrow" presStyleLbl="fgAccFollowNode1" presStyleIdx="3" presStyleCnt="12">
        <dgm:presLayoutVars>
          <dgm:bulletEnabled val="1"/>
        </dgm:presLayoutVars>
      </dgm:prSet>
      <dgm:spPr/>
    </dgm:pt>
    <dgm:pt modelId="{B87808F4-16EE-BE48-923E-59C2E71AACD7}" type="pres">
      <dgm:prSet presAssocID="{F6DB26B7-5055-4AD2-A39A-D712499D8973}" presName="childTextArrow" presStyleLbl="fgAccFollowNode1" presStyleIdx="4" presStyleCnt="12">
        <dgm:presLayoutVars>
          <dgm:bulletEnabled val="1"/>
        </dgm:presLayoutVars>
      </dgm:prSet>
      <dgm:spPr/>
    </dgm:pt>
    <dgm:pt modelId="{9163FC22-728F-3A4E-B7D1-38F0A950AE70}" type="pres">
      <dgm:prSet presAssocID="{57222C1A-2AD2-41DC-8D2F-885582A562E3}" presName="childTextArrow" presStyleLbl="fgAccFollowNode1" presStyleIdx="5" presStyleCnt="12">
        <dgm:presLayoutVars>
          <dgm:bulletEnabled val="1"/>
        </dgm:presLayoutVars>
      </dgm:prSet>
      <dgm:spPr/>
    </dgm:pt>
    <dgm:pt modelId="{A2BCBA3F-4C24-9E4E-A4F6-CB134C259106}" type="pres">
      <dgm:prSet presAssocID="{C86D870C-64DA-4EC0-A0BB-0295887EE68A}" presName="childTextArrow" presStyleLbl="fgAccFollowNode1" presStyleIdx="6" presStyleCnt="12">
        <dgm:presLayoutVars>
          <dgm:bulletEnabled val="1"/>
        </dgm:presLayoutVars>
      </dgm:prSet>
      <dgm:spPr/>
    </dgm:pt>
    <dgm:pt modelId="{97978FCC-291F-6E4D-863F-6FFD2F403AE6}" type="pres">
      <dgm:prSet presAssocID="{50416952-4F68-4040-B44A-109D09DF6EDA}" presName="childTextArrow" presStyleLbl="fgAccFollowNode1" presStyleIdx="7" presStyleCnt="12">
        <dgm:presLayoutVars>
          <dgm:bulletEnabled val="1"/>
        </dgm:presLayoutVars>
      </dgm:prSet>
      <dgm:spPr/>
    </dgm:pt>
    <dgm:pt modelId="{A67C3F41-40B3-D144-996B-3AFA4BA69587}" type="pres">
      <dgm:prSet presAssocID="{73224CA7-682F-4150-B1D2-E47E06EA6029}" presName="childTextArrow" presStyleLbl="fgAccFollowNode1" presStyleIdx="8" presStyleCnt="12">
        <dgm:presLayoutVars>
          <dgm:bulletEnabled val="1"/>
        </dgm:presLayoutVars>
      </dgm:prSet>
      <dgm:spPr/>
    </dgm:pt>
    <dgm:pt modelId="{D113F811-C6FE-7E49-A514-279C1BCA9FCA}" type="pres">
      <dgm:prSet presAssocID="{CAC6250A-FAA6-4C4C-A18C-8BD2050B4A99}" presName="childTextArrow" presStyleLbl="fgAccFollowNode1" presStyleIdx="9" presStyleCnt="12">
        <dgm:presLayoutVars>
          <dgm:bulletEnabled val="1"/>
        </dgm:presLayoutVars>
      </dgm:prSet>
      <dgm:spPr/>
    </dgm:pt>
    <dgm:pt modelId="{2210554E-044C-3A4E-9592-F54E6CF5E918}" type="pres">
      <dgm:prSet presAssocID="{6F777E19-07CB-4134-A85F-6644D53986A8}" presName="childTextArrow" presStyleLbl="fgAccFollowNode1" presStyleIdx="10" presStyleCnt="12">
        <dgm:presLayoutVars>
          <dgm:bulletEnabled val="1"/>
        </dgm:presLayoutVars>
      </dgm:prSet>
      <dgm:spPr/>
    </dgm:pt>
    <dgm:pt modelId="{5D3ECEDA-4560-054A-A879-9DEFF8DE1784}" type="pres">
      <dgm:prSet presAssocID="{4336862C-B9F2-4CEF-80AF-930CFC41D27D}" presName="childTextArrow" presStyleLbl="fgAccFollowNode1" presStyleIdx="11" presStyleCnt="12">
        <dgm:presLayoutVars>
          <dgm:bulletEnabled val="1"/>
        </dgm:presLayoutVars>
      </dgm:prSet>
      <dgm:spPr/>
    </dgm:pt>
    <dgm:pt modelId="{8524F343-78BE-3743-B506-11D144791E32}" type="pres">
      <dgm:prSet presAssocID="{C1204276-29E1-41D1-B5DA-283CF9B4CC68}" presName="sp" presStyleCnt="0"/>
      <dgm:spPr/>
    </dgm:pt>
    <dgm:pt modelId="{04491251-4341-234D-B955-D0CCA8B7B859}" type="pres">
      <dgm:prSet presAssocID="{03FB5FCE-E97C-47E7-8B23-62BDAF20D8EB}" presName="arrowAndChildren" presStyleCnt="0"/>
      <dgm:spPr/>
    </dgm:pt>
    <dgm:pt modelId="{8B7D79C0-7B3A-7146-BA7A-D6E37B869CEC}" type="pres">
      <dgm:prSet presAssocID="{03FB5FCE-E97C-47E7-8B23-62BDAF20D8EB}" presName="parentTextArrow" presStyleLbl="node1" presStyleIdx="3" presStyleCnt="4"/>
      <dgm:spPr/>
    </dgm:pt>
  </dgm:ptLst>
  <dgm:cxnLst>
    <dgm:cxn modelId="{F9243C12-91F2-4042-8E4F-875BCE6039DC}" type="presOf" srcId="{3B14BA43-71AF-4055-98FE-47413F06B4CC}" destId="{C981CD24-0C94-E545-8757-2CA93A2D987C}" srcOrd="0" destOrd="0" presId="urn:microsoft.com/office/officeart/2005/8/layout/process4"/>
    <dgm:cxn modelId="{8D175113-C6B0-4AFC-A691-457E695EAF6E}" srcId="{2BDC8D54-6715-412D-A055-16312DA50F6C}" destId="{F6DB26B7-5055-4AD2-A39A-D712499D8973}" srcOrd="4" destOrd="0" parTransId="{860FD76D-50AC-4528-9E06-24336E20E273}" sibTransId="{5E695120-6EA2-4519-AECE-B16CB0535D6B}"/>
    <dgm:cxn modelId="{F94D2414-1F31-CC46-B136-A613D6EECDE4}" type="presOf" srcId="{4336862C-B9F2-4CEF-80AF-930CFC41D27D}" destId="{5D3ECEDA-4560-054A-A879-9DEFF8DE1784}" srcOrd="0" destOrd="0" presId="urn:microsoft.com/office/officeart/2005/8/layout/process4"/>
    <dgm:cxn modelId="{0394541F-9302-45D7-A7AE-6A500F97DCFF}" srcId="{2BDC8D54-6715-412D-A055-16312DA50F6C}" destId="{9C5D13BF-8078-4978-8504-AD7A50CE19D6}" srcOrd="1" destOrd="0" parTransId="{578BACC5-8CEC-46E5-9B2A-2ABD2155BC34}" sibTransId="{05645EF4-E4D7-4011-B94E-315A861C1B50}"/>
    <dgm:cxn modelId="{0CAB5228-4E92-4F84-A70D-81C7D0D3AD43}" srcId="{2BDC8D54-6715-412D-A055-16312DA50F6C}" destId="{4336862C-B9F2-4CEF-80AF-930CFC41D27D}" srcOrd="11" destOrd="0" parTransId="{E69F039B-A1F5-44B3-93FB-FB955BA92FBD}" sibTransId="{70E10E23-5EFB-4636-8B7C-6C4344C14552}"/>
    <dgm:cxn modelId="{01566F3B-8FE9-5645-B2C1-73CEF8561409}" type="presOf" srcId="{9C5D13BF-8078-4978-8504-AD7A50CE19D6}" destId="{5AEE2921-E751-6546-9B0B-ABED0423CD05}" srcOrd="0" destOrd="0" presId="urn:microsoft.com/office/officeart/2005/8/layout/process4"/>
    <dgm:cxn modelId="{A18F6049-D875-4075-ABFD-3169491F1BE0}" srcId="{2BDC8D54-6715-412D-A055-16312DA50F6C}" destId="{39C91366-1E54-445C-84E3-78FC77F7366F}" srcOrd="2" destOrd="0" parTransId="{AC067204-871F-407A-BF59-405AE0128B92}" sibTransId="{CA10599D-6E72-46D3-88D5-D99A39FDED68}"/>
    <dgm:cxn modelId="{07F4B34C-EC47-4948-AA46-EE9A2041EB7E}" srcId="{2BDC8D54-6715-412D-A055-16312DA50F6C}" destId="{6F777E19-07CB-4134-A85F-6644D53986A8}" srcOrd="10" destOrd="0" parTransId="{FE93FA5B-D1DD-4DB6-B134-F140B992AC6F}" sibTransId="{6F891279-49A7-4897-AE7D-052C72AC9772}"/>
    <dgm:cxn modelId="{A188754F-54FE-B14F-A2A4-CAC9D2C835B7}" type="presOf" srcId="{2BDC8D54-6715-412D-A055-16312DA50F6C}" destId="{75C8050D-58C1-324A-98DD-7D2E8F2AD767}" srcOrd="0" destOrd="0" presId="urn:microsoft.com/office/officeart/2005/8/layout/process4"/>
    <dgm:cxn modelId="{9544F55D-6B56-344B-BB4D-211A70F82C17}" type="presOf" srcId="{03FB5FCE-E97C-47E7-8B23-62BDAF20D8EB}" destId="{8B7D79C0-7B3A-7146-BA7A-D6E37B869CEC}" srcOrd="0" destOrd="0" presId="urn:microsoft.com/office/officeart/2005/8/layout/process4"/>
    <dgm:cxn modelId="{4B80545E-56DF-5E48-90AF-0757C1630BF5}" type="presOf" srcId="{CAC6250A-FAA6-4C4C-A18C-8BD2050B4A99}" destId="{D113F811-C6FE-7E49-A514-279C1BCA9FCA}" srcOrd="0" destOrd="0" presId="urn:microsoft.com/office/officeart/2005/8/layout/process4"/>
    <dgm:cxn modelId="{74413561-A898-D145-8ACA-21893BA56724}" type="presOf" srcId="{6F777E19-07CB-4134-A85F-6644D53986A8}" destId="{2210554E-044C-3A4E-9592-F54E6CF5E918}" srcOrd="0" destOrd="0" presId="urn:microsoft.com/office/officeart/2005/8/layout/process4"/>
    <dgm:cxn modelId="{06BF1E63-AEF7-484B-8FFE-C23E1111DB9A}" srcId="{2BDC8D54-6715-412D-A055-16312DA50F6C}" destId="{C86D870C-64DA-4EC0-A0BB-0295887EE68A}" srcOrd="6" destOrd="0" parTransId="{47953267-6CB2-430B-AF48-DB180D0CF746}" sibTransId="{4E40E123-1263-4BB9-A903-97403A6E697C}"/>
    <dgm:cxn modelId="{53A15865-6E8B-EB4A-A2C2-C2D276A82F88}" type="presOf" srcId="{2BDC8D54-6715-412D-A055-16312DA50F6C}" destId="{F2A616F0-B913-2647-AA88-08EE442AC693}" srcOrd="1" destOrd="0" presId="urn:microsoft.com/office/officeart/2005/8/layout/process4"/>
    <dgm:cxn modelId="{DF67EE6D-3228-4474-9918-8BAEC2AC8A1D}" srcId="{2BDC8D54-6715-412D-A055-16312DA50F6C}" destId="{BD26B7F2-93D9-45AA-BB8F-33E7FF6272D4}" srcOrd="3" destOrd="0" parTransId="{1A588752-427D-4A3F-9B93-F65134DEF64F}" sibTransId="{EF40A4B7-2F1D-4E97-98B9-B3568B2D8154}"/>
    <dgm:cxn modelId="{B9F57572-DCF7-414A-ACA1-B2631B9DFD61}" srcId="{2BDC8D54-6715-412D-A055-16312DA50F6C}" destId="{3B14BA43-71AF-4055-98FE-47413F06B4CC}" srcOrd="0" destOrd="0" parTransId="{B1EC43A6-CB6C-49BA-AB77-1532A97C2AC4}" sibTransId="{FA3FB01E-3A79-483E-BC30-4B65DE93DD67}"/>
    <dgm:cxn modelId="{AFA19C78-1E24-3349-8700-C3EB5D2312C6}" type="presOf" srcId="{74276B4E-0751-4688-91CE-93536FFD8547}" destId="{A07F3410-F4C8-0742-B600-2C5AAAEE776C}" srcOrd="0" destOrd="0" presId="urn:microsoft.com/office/officeart/2005/8/layout/process4"/>
    <dgm:cxn modelId="{804E8C7D-4732-4EAC-B36C-00DA3D6768DA}" srcId="{74276B4E-0751-4688-91CE-93536FFD8547}" destId="{2BDC8D54-6715-412D-A055-16312DA50F6C}" srcOrd="1" destOrd="0" parTransId="{715D29DE-734E-4CDD-9785-44EC0959D427}" sibTransId="{2E45645C-F2E4-425C-9F78-CD2F5687F160}"/>
    <dgm:cxn modelId="{CCF73B81-BFC3-184E-BA00-4CDC38A58E63}" type="presOf" srcId="{C86D870C-64DA-4EC0-A0BB-0295887EE68A}" destId="{A2BCBA3F-4C24-9E4E-A4F6-CB134C259106}" srcOrd="0" destOrd="0" presId="urn:microsoft.com/office/officeart/2005/8/layout/process4"/>
    <dgm:cxn modelId="{6F507691-C171-B745-8EA9-11A6CFBF41C2}" type="presOf" srcId="{CBB16348-DFA7-4132-8318-9477991F35B1}" destId="{C382905F-F8D9-744F-BD14-679BF5F27417}" srcOrd="0" destOrd="0" presId="urn:microsoft.com/office/officeart/2005/8/layout/process4"/>
    <dgm:cxn modelId="{C4FE4698-5836-074B-9C2D-38FA84AC853A}" type="presOf" srcId="{F6DB26B7-5055-4AD2-A39A-D712499D8973}" destId="{B87808F4-16EE-BE48-923E-59C2E71AACD7}" srcOrd="0" destOrd="0" presId="urn:microsoft.com/office/officeart/2005/8/layout/process4"/>
    <dgm:cxn modelId="{2330B3AD-9D14-4218-B8D5-43548519A105}" srcId="{2BDC8D54-6715-412D-A055-16312DA50F6C}" destId="{57222C1A-2AD2-41DC-8D2F-885582A562E3}" srcOrd="5" destOrd="0" parTransId="{F859E3E0-A2FC-4761-80B8-595CB929C3FA}" sibTransId="{B3AEE092-4DE2-46D7-A1B8-7B1393D7086E}"/>
    <dgm:cxn modelId="{520C71AE-1CD0-334D-99A7-963D3550234C}" type="presOf" srcId="{BD26B7F2-93D9-45AA-BB8F-33E7FF6272D4}" destId="{0D7F2195-929A-B44C-8D8F-6064E2444A7F}" srcOrd="0" destOrd="0" presId="urn:microsoft.com/office/officeart/2005/8/layout/process4"/>
    <dgm:cxn modelId="{6E8FE7B1-BE02-1C4E-B8B8-9AFA19090246}" type="presOf" srcId="{33D054F9-05D3-4121-A6F6-0B6F220DE78F}" destId="{C6A4A414-70A9-2D4A-B22F-1F5AA3F05DFA}" srcOrd="0" destOrd="0" presId="urn:microsoft.com/office/officeart/2005/8/layout/process4"/>
    <dgm:cxn modelId="{4AA0B3BC-5555-4D04-993E-52416289D62C}" srcId="{74276B4E-0751-4688-91CE-93536FFD8547}" destId="{03FB5FCE-E97C-47E7-8B23-62BDAF20D8EB}" srcOrd="0" destOrd="0" parTransId="{54A41F9A-E5C3-4E0E-BD32-0AE85C0FA88F}" sibTransId="{C1204276-29E1-41D1-B5DA-283CF9B4CC68}"/>
    <dgm:cxn modelId="{9E8467BF-0402-4183-9A50-C982DC7307B7}" srcId="{2BDC8D54-6715-412D-A055-16312DA50F6C}" destId="{CAC6250A-FAA6-4C4C-A18C-8BD2050B4A99}" srcOrd="9" destOrd="0" parTransId="{4CAC9B77-AE7E-4511-99B8-55ACE229D170}" sibTransId="{8A59A38C-298D-4A66-9ED3-A071881A2AA3}"/>
    <dgm:cxn modelId="{3575C4C7-194C-CB42-87E7-E8814939CB17}" type="presOf" srcId="{73224CA7-682F-4150-B1D2-E47E06EA6029}" destId="{A67C3F41-40B3-D144-996B-3AFA4BA69587}" srcOrd="0" destOrd="0" presId="urn:microsoft.com/office/officeart/2005/8/layout/process4"/>
    <dgm:cxn modelId="{57FC87CC-6370-C549-B192-5354B3C58739}" type="presOf" srcId="{50416952-4F68-4040-B44A-109D09DF6EDA}" destId="{97978FCC-291F-6E4D-863F-6FFD2F403AE6}" srcOrd="0" destOrd="0" presId="urn:microsoft.com/office/officeart/2005/8/layout/process4"/>
    <dgm:cxn modelId="{FDB7E4D0-C627-9245-A97E-9CDDD7CEBB42}" type="presOf" srcId="{57222C1A-2AD2-41DC-8D2F-885582A562E3}" destId="{9163FC22-728F-3A4E-B7D1-38F0A950AE70}" srcOrd="0" destOrd="0" presId="urn:microsoft.com/office/officeart/2005/8/layout/process4"/>
    <dgm:cxn modelId="{5A03B0D2-39D0-4C65-8902-3617F9823A35}" srcId="{2BDC8D54-6715-412D-A055-16312DA50F6C}" destId="{73224CA7-682F-4150-B1D2-E47E06EA6029}" srcOrd="8" destOrd="0" parTransId="{019E103A-63D6-4A71-A1F9-B587988729E8}" sibTransId="{74BC31B3-81B7-4D61-9D74-538433ED05B7}"/>
    <dgm:cxn modelId="{30100AE0-EE2E-B54D-A1F1-9E50067B1A5D}" type="presOf" srcId="{39C91366-1E54-445C-84E3-78FC77F7366F}" destId="{23FE63C9-A739-D449-A073-A863EDBC5772}" srcOrd="0" destOrd="0" presId="urn:microsoft.com/office/officeart/2005/8/layout/process4"/>
    <dgm:cxn modelId="{BE1BB5EF-FAEB-421C-A352-5B76603EBEDB}" srcId="{2BDC8D54-6715-412D-A055-16312DA50F6C}" destId="{50416952-4F68-4040-B44A-109D09DF6EDA}" srcOrd="7" destOrd="0" parTransId="{812DB5EA-47F2-4498-BD83-476EDD31121F}" sibTransId="{A04910C3-FC64-451A-927F-0CE6E230A8FB}"/>
    <dgm:cxn modelId="{4D53DDF5-87C1-4141-9B42-ACDA5B356C5F}" srcId="{74276B4E-0751-4688-91CE-93536FFD8547}" destId="{33D054F9-05D3-4121-A6F6-0B6F220DE78F}" srcOrd="2" destOrd="0" parTransId="{EC964C6E-E3F7-4276-9EC1-C4423B6A24EB}" sibTransId="{E2480BEB-E4B3-4345-ACD9-31340FED737E}"/>
    <dgm:cxn modelId="{038AC8F7-09E6-4EE8-9AC3-DFE14EEAD19B}" srcId="{74276B4E-0751-4688-91CE-93536FFD8547}" destId="{CBB16348-DFA7-4132-8318-9477991F35B1}" srcOrd="3" destOrd="0" parTransId="{B8CA247B-221A-42C4-83D7-4678DE268DC7}" sibTransId="{2A5FFD6B-39EF-4FCF-9753-E9749FD319F9}"/>
    <dgm:cxn modelId="{B85491EE-616D-6E4D-A416-6DEE806B9280}" type="presParOf" srcId="{A07F3410-F4C8-0742-B600-2C5AAAEE776C}" destId="{839839B7-25CC-2F45-BAE1-6F2B32AEF0F5}" srcOrd="0" destOrd="0" presId="urn:microsoft.com/office/officeart/2005/8/layout/process4"/>
    <dgm:cxn modelId="{9D0C2DAA-8955-3542-B821-2DD7DC341A5F}" type="presParOf" srcId="{839839B7-25CC-2F45-BAE1-6F2B32AEF0F5}" destId="{C382905F-F8D9-744F-BD14-679BF5F27417}" srcOrd="0" destOrd="0" presId="urn:microsoft.com/office/officeart/2005/8/layout/process4"/>
    <dgm:cxn modelId="{A0CBDE69-3D06-C344-8450-DA598A0C9F0E}" type="presParOf" srcId="{A07F3410-F4C8-0742-B600-2C5AAAEE776C}" destId="{1D124B3D-A5F9-8743-A58F-D8CB6C539F6B}" srcOrd="1" destOrd="0" presId="urn:microsoft.com/office/officeart/2005/8/layout/process4"/>
    <dgm:cxn modelId="{924C65DB-9B9C-CF49-A291-28CEDC1B9283}" type="presParOf" srcId="{A07F3410-F4C8-0742-B600-2C5AAAEE776C}" destId="{E93AD3A1-AFF3-F14C-9C00-233DEB193D9D}" srcOrd="2" destOrd="0" presId="urn:microsoft.com/office/officeart/2005/8/layout/process4"/>
    <dgm:cxn modelId="{FA80D594-FD17-7D43-97D3-4D878AD2CAA0}" type="presParOf" srcId="{E93AD3A1-AFF3-F14C-9C00-233DEB193D9D}" destId="{C6A4A414-70A9-2D4A-B22F-1F5AA3F05DFA}" srcOrd="0" destOrd="0" presId="urn:microsoft.com/office/officeart/2005/8/layout/process4"/>
    <dgm:cxn modelId="{D6EDE47C-E24C-F444-BAE4-D20E3B5FF437}" type="presParOf" srcId="{A07F3410-F4C8-0742-B600-2C5AAAEE776C}" destId="{BC0B4E69-1D13-3E41-9532-9B872A30A20D}" srcOrd="3" destOrd="0" presId="urn:microsoft.com/office/officeart/2005/8/layout/process4"/>
    <dgm:cxn modelId="{79B66289-561B-2143-9270-5C1BF189E61A}" type="presParOf" srcId="{A07F3410-F4C8-0742-B600-2C5AAAEE776C}" destId="{79AB92C1-FD1E-8E4E-81B1-561C98221C7F}" srcOrd="4" destOrd="0" presId="urn:microsoft.com/office/officeart/2005/8/layout/process4"/>
    <dgm:cxn modelId="{2A7FA259-AFF8-BD45-B137-14B6B7E52C4B}" type="presParOf" srcId="{79AB92C1-FD1E-8E4E-81B1-561C98221C7F}" destId="{75C8050D-58C1-324A-98DD-7D2E8F2AD767}" srcOrd="0" destOrd="0" presId="urn:microsoft.com/office/officeart/2005/8/layout/process4"/>
    <dgm:cxn modelId="{B131536A-2BFC-404C-942A-9E0A08C0B2CF}" type="presParOf" srcId="{79AB92C1-FD1E-8E4E-81B1-561C98221C7F}" destId="{F2A616F0-B913-2647-AA88-08EE442AC693}" srcOrd="1" destOrd="0" presId="urn:microsoft.com/office/officeart/2005/8/layout/process4"/>
    <dgm:cxn modelId="{C17EECF8-5383-C54E-8C87-2EE9C50CA5D7}" type="presParOf" srcId="{79AB92C1-FD1E-8E4E-81B1-561C98221C7F}" destId="{FBBE1559-94BB-0D49-9BAB-23EEC88128F5}" srcOrd="2" destOrd="0" presId="urn:microsoft.com/office/officeart/2005/8/layout/process4"/>
    <dgm:cxn modelId="{09EAB661-897D-994B-B617-6B61C3E98478}" type="presParOf" srcId="{FBBE1559-94BB-0D49-9BAB-23EEC88128F5}" destId="{C981CD24-0C94-E545-8757-2CA93A2D987C}" srcOrd="0" destOrd="0" presId="urn:microsoft.com/office/officeart/2005/8/layout/process4"/>
    <dgm:cxn modelId="{D6E20A04-C0B7-604D-81BD-B4D82A4524E4}" type="presParOf" srcId="{FBBE1559-94BB-0D49-9BAB-23EEC88128F5}" destId="{5AEE2921-E751-6546-9B0B-ABED0423CD05}" srcOrd="1" destOrd="0" presId="urn:microsoft.com/office/officeart/2005/8/layout/process4"/>
    <dgm:cxn modelId="{5EE963C8-255B-0648-A964-D9030CF51CD2}" type="presParOf" srcId="{FBBE1559-94BB-0D49-9BAB-23EEC88128F5}" destId="{23FE63C9-A739-D449-A073-A863EDBC5772}" srcOrd="2" destOrd="0" presId="urn:microsoft.com/office/officeart/2005/8/layout/process4"/>
    <dgm:cxn modelId="{B8CA7F72-F2DF-B54B-90E9-0687145B6E8D}" type="presParOf" srcId="{FBBE1559-94BB-0D49-9BAB-23EEC88128F5}" destId="{0D7F2195-929A-B44C-8D8F-6064E2444A7F}" srcOrd="3" destOrd="0" presId="urn:microsoft.com/office/officeart/2005/8/layout/process4"/>
    <dgm:cxn modelId="{19CF94A4-260E-DD4E-BF94-81701C1FA391}" type="presParOf" srcId="{FBBE1559-94BB-0D49-9BAB-23EEC88128F5}" destId="{B87808F4-16EE-BE48-923E-59C2E71AACD7}" srcOrd="4" destOrd="0" presId="urn:microsoft.com/office/officeart/2005/8/layout/process4"/>
    <dgm:cxn modelId="{FF5FAE8D-CB56-DA4F-8D4F-FF7393DDDFF3}" type="presParOf" srcId="{FBBE1559-94BB-0D49-9BAB-23EEC88128F5}" destId="{9163FC22-728F-3A4E-B7D1-38F0A950AE70}" srcOrd="5" destOrd="0" presId="urn:microsoft.com/office/officeart/2005/8/layout/process4"/>
    <dgm:cxn modelId="{1FD55D36-3EDA-814B-82CC-1F318EB05E3C}" type="presParOf" srcId="{FBBE1559-94BB-0D49-9BAB-23EEC88128F5}" destId="{A2BCBA3F-4C24-9E4E-A4F6-CB134C259106}" srcOrd="6" destOrd="0" presId="urn:microsoft.com/office/officeart/2005/8/layout/process4"/>
    <dgm:cxn modelId="{310D0E49-A3EC-6641-8F36-93D8DD26B5ED}" type="presParOf" srcId="{FBBE1559-94BB-0D49-9BAB-23EEC88128F5}" destId="{97978FCC-291F-6E4D-863F-6FFD2F403AE6}" srcOrd="7" destOrd="0" presId="urn:microsoft.com/office/officeart/2005/8/layout/process4"/>
    <dgm:cxn modelId="{F5978EF8-4008-1A4C-8673-38F73BA54EEA}" type="presParOf" srcId="{FBBE1559-94BB-0D49-9BAB-23EEC88128F5}" destId="{A67C3F41-40B3-D144-996B-3AFA4BA69587}" srcOrd="8" destOrd="0" presId="urn:microsoft.com/office/officeart/2005/8/layout/process4"/>
    <dgm:cxn modelId="{F3108FFD-2078-AA47-80F4-E6961A813720}" type="presParOf" srcId="{FBBE1559-94BB-0D49-9BAB-23EEC88128F5}" destId="{D113F811-C6FE-7E49-A514-279C1BCA9FCA}" srcOrd="9" destOrd="0" presId="urn:microsoft.com/office/officeart/2005/8/layout/process4"/>
    <dgm:cxn modelId="{217DCD48-F462-8C49-9EF2-1D58C67AF605}" type="presParOf" srcId="{FBBE1559-94BB-0D49-9BAB-23EEC88128F5}" destId="{2210554E-044C-3A4E-9592-F54E6CF5E918}" srcOrd="10" destOrd="0" presId="urn:microsoft.com/office/officeart/2005/8/layout/process4"/>
    <dgm:cxn modelId="{4BCC3094-B65E-1947-9F37-BAFB00680511}" type="presParOf" srcId="{FBBE1559-94BB-0D49-9BAB-23EEC88128F5}" destId="{5D3ECEDA-4560-054A-A879-9DEFF8DE1784}" srcOrd="11" destOrd="0" presId="urn:microsoft.com/office/officeart/2005/8/layout/process4"/>
    <dgm:cxn modelId="{81793017-4AE6-8A43-AC22-E44E1135A904}" type="presParOf" srcId="{A07F3410-F4C8-0742-B600-2C5AAAEE776C}" destId="{8524F343-78BE-3743-B506-11D144791E32}" srcOrd="5" destOrd="0" presId="urn:microsoft.com/office/officeart/2005/8/layout/process4"/>
    <dgm:cxn modelId="{188A29B1-97F8-134A-9BAA-9A05AA15C208}" type="presParOf" srcId="{A07F3410-F4C8-0742-B600-2C5AAAEE776C}" destId="{04491251-4341-234D-B955-D0CCA8B7B859}" srcOrd="6" destOrd="0" presId="urn:microsoft.com/office/officeart/2005/8/layout/process4"/>
    <dgm:cxn modelId="{CC35F27C-8047-C04C-A790-20A2F750C6DD}" type="presParOf" srcId="{04491251-4341-234D-B955-D0CCA8B7B859}" destId="{8B7D79C0-7B3A-7146-BA7A-D6E37B869CE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276E07-182A-4E9D-9460-BC081049CB8D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FA8AF46-EBEA-4320-AEA1-D6B7BA44FBA3}">
      <dgm:prSet/>
      <dgm:spPr/>
      <dgm:t>
        <a:bodyPr/>
        <a:lstStyle/>
        <a:p>
          <a:r>
            <a:rPr lang="en-US"/>
            <a:t>Created a “Franchise” column </a:t>
          </a:r>
        </a:p>
      </dgm:t>
    </dgm:pt>
    <dgm:pt modelId="{68664F87-8B2C-47E6-A380-2412800DB0BD}" type="parTrans" cxnId="{D93229F7-0B73-4A7D-87A0-B5C00F826BCB}">
      <dgm:prSet/>
      <dgm:spPr/>
      <dgm:t>
        <a:bodyPr/>
        <a:lstStyle/>
        <a:p>
          <a:endParaRPr lang="en-US"/>
        </a:p>
      </dgm:t>
    </dgm:pt>
    <dgm:pt modelId="{C37A9F76-335A-4A84-B996-418B4B84F94D}" type="sibTrans" cxnId="{D93229F7-0B73-4A7D-87A0-B5C00F826BCB}">
      <dgm:prSet/>
      <dgm:spPr/>
      <dgm:t>
        <a:bodyPr/>
        <a:lstStyle/>
        <a:p>
          <a:endParaRPr lang="en-US"/>
        </a:p>
      </dgm:t>
    </dgm:pt>
    <dgm:pt modelId="{37C7C59D-9014-4A0E-BB0C-25FC60AAF0B5}">
      <dgm:prSet/>
      <dgm:spPr/>
      <dgm:t>
        <a:bodyPr/>
        <a:lstStyle/>
        <a:p>
          <a:r>
            <a:rPr lang="en-US"/>
            <a:t>Created a “Street Category” column</a:t>
          </a:r>
        </a:p>
      </dgm:t>
    </dgm:pt>
    <dgm:pt modelId="{1E148556-137A-4164-9F91-47213F3ED4BD}" type="parTrans" cxnId="{4FCD16AC-CB45-41ED-B9B8-2E2A957D0567}">
      <dgm:prSet/>
      <dgm:spPr/>
      <dgm:t>
        <a:bodyPr/>
        <a:lstStyle/>
        <a:p>
          <a:endParaRPr lang="en-US"/>
        </a:p>
      </dgm:t>
    </dgm:pt>
    <dgm:pt modelId="{DA6CAB1F-C017-40F6-B0BF-722A18883515}" type="sibTrans" cxnId="{4FCD16AC-CB45-41ED-B9B8-2E2A957D0567}">
      <dgm:prSet/>
      <dgm:spPr/>
      <dgm:t>
        <a:bodyPr/>
        <a:lstStyle/>
        <a:p>
          <a:endParaRPr lang="en-US"/>
        </a:p>
      </dgm:t>
    </dgm:pt>
    <dgm:pt modelId="{FCAC163C-52DA-44F9-9EB9-1B5C04273563}">
      <dgm:prSet/>
      <dgm:spPr/>
      <dgm:t>
        <a:bodyPr/>
        <a:lstStyle/>
        <a:p>
          <a:r>
            <a:rPr lang="en-US"/>
            <a:t>Dropped null zip codes</a:t>
          </a:r>
        </a:p>
      </dgm:t>
    </dgm:pt>
    <dgm:pt modelId="{6600E414-E4F5-4C5F-8482-4136B03DCBA8}" type="parTrans" cxnId="{01BE0BD3-CEBE-4E19-9BC6-52B158BA590D}">
      <dgm:prSet/>
      <dgm:spPr/>
      <dgm:t>
        <a:bodyPr/>
        <a:lstStyle/>
        <a:p>
          <a:endParaRPr lang="en-US"/>
        </a:p>
      </dgm:t>
    </dgm:pt>
    <dgm:pt modelId="{C1F96DE6-36CB-4D57-8010-AFBF9273BBAB}" type="sibTrans" cxnId="{01BE0BD3-CEBE-4E19-9BC6-52B158BA590D}">
      <dgm:prSet/>
      <dgm:spPr/>
      <dgm:t>
        <a:bodyPr/>
        <a:lstStyle/>
        <a:p>
          <a:endParaRPr lang="en-US"/>
        </a:p>
      </dgm:t>
    </dgm:pt>
    <dgm:pt modelId="{92B55E84-8FE8-48FA-ABE0-E5879537AB47}">
      <dgm:prSet/>
      <dgm:spPr/>
      <dgm:t>
        <a:bodyPr/>
        <a:lstStyle/>
        <a:p>
          <a:r>
            <a:rPr lang="en-US"/>
            <a:t>Broke down “Cuisine Description” column</a:t>
          </a:r>
        </a:p>
      </dgm:t>
    </dgm:pt>
    <dgm:pt modelId="{7B3B5660-8405-49E2-B6F1-FC4606D1FAF0}" type="parTrans" cxnId="{978FBFFA-F15B-411B-8B6B-8C3EDC15DC7C}">
      <dgm:prSet/>
      <dgm:spPr/>
      <dgm:t>
        <a:bodyPr/>
        <a:lstStyle/>
        <a:p>
          <a:endParaRPr lang="en-US"/>
        </a:p>
      </dgm:t>
    </dgm:pt>
    <dgm:pt modelId="{02579663-C845-41E1-A352-E0AA01DB4DDF}" type="sibTrans" cxnId="{978FBFFA-F15B-411B-8B6B-8C3EDC15DC7C}">
      <dgm:prSet/>
      <dgm:spPr/>
      <dgm:t>
        <a:bodyPr/>
        <a:lstStyle/>
        <a:p>
          <a:endParaRPr lang="en-US"/>
        </a:p>
      </dgm:t>
    </dgm:pt>
    <dgm:pt modelId="{614C151C-5F4D-4347-83C3-E54E0A518F75}" type="pres">
      <dgm:prSet presAssocID="{F5276E07-182A-4E9D-9460-BC081049CB8D}" presName="diagram" presStyleCnt="0">
        <dgm:presLayoutVars>
          <dgm:dir/>
          <dgm:resizeHandles val="exact"/>
        </dgm:presLayoutVars>
      </dgm:prSet>
      <dgm:spPr/>
    </dgm:pt>
    <dgm:pt modelId="{F4B2FB8B-D2DD-C342-A89C-51ECBBC93C9E}" type="pres">
      <dgm:prSet presAssocID="{AFA8AF46-EBEA-4320-AEA1-D6B7BA44FBA3}" presName="node" presStyleLbl="node1" presStyleIdx="0" presStyleCnt="4">
        <dgm:presLayoutVars>
          <dgm:bulletEnabled val="1"/>
        </dgm:presLayoutVars>
      </dgm:prSet>
      <dgm:spPr/>
    </dgm:pt>
    <dgm:pt modelId="{DF08CAA5-63B8-8F46-BCF8-EC92F2A87EC7}" type="pres">
      <dgm:prSet presAssocID="{C37A9F76-335A-4A84-B996-418B4B84F94D}" presName="sibTrans" presStyleLbl="sibTrans2D1" presStyleIdx="0" presStyleCnt="3"/>
      <dgm:spPr/>
    </dgm:pt>
    <dgm:pt modelId="{7D20EC26-75D9-5A4A-A7B3-43C1A547482B}" type="pres">
      <dgm:prSet presAssocID="{C37A9F76-335A-4A84-B996-418B4B84F94D}" presName="connectorText" presStyleLbl="sibTrans2D1" presStyleIdx="0" presStyleCnt="3"/>
      <dgm:spPr/>
    </dgm:pt>
    <dgm:pt modelId="{A73D62B9-87CE-C040-BC98-4895ED529295}" type="pres">
      <dgm:prSet presAssocID="{37C7C59D-9014-4A0E-BB0C-25FC60AAF0B5}" presName="node" presStyleLbl="node1" presStyleIdx="1" presStyleCnt="4">
        <dgm:presLayoutVars>
          <dgm:bulletEnabled val="1"/>
        </dgm:presLayoutVars>
      </dgm:prSet>
      <dgm:spPr/>
    </dgm:pt>
    <dgm:pt modelId="{9E953DFD-125B-F449-BBA1-0DC203ADEF26}" type="pres">
      <dgm:prSet presAssocID="{DA6CAB1F-C017-40F6-B0BF-722A18883515}" presName="sibTrans" presStyleLbl="sibTrans2D1" presStyleIdx="1" presStyleCnt="3"/>
      <dgm:spPr/>
    </dgm:pt>
    <dgm:pt modelId="{0C1ED31F-EC78-9F4A-9E28-78FF555A0E50}" type="pres">
      <dgm:prSet presAssocID="{DA6CAB1F-C017-40F6-B0BF-722A18883515}" presName="connectorText" presStyleLbl="sibTrans2D1" presStyleIdx="1" presStyleCnt="3"/>
      <dgm:spPr/>
    </dgm:pt>
    <dgm:pt modelId="{CDB61282-3795-9246-BBE8-495AF1EAF730}" type="pres">
      <dgm:prSet presAssocID="{FCAC163C-52DA-44F9-9EB9-1B5C04273563}" presName="node" presStyleLbl="node1" presStyleIdx="2" presStyleCnt="4">
        <dgm:presLayoutVars>
          <dgm:bulletEnabled val="1"/>
        </dgm:presLayoutVars>
      </dgm:prSet>
      <dgm:spPr/>
    </dgm:pt>
    <dgm:pt modelId="{25A543B1-CDB5-044E-BB6E-AA34FBFC843E}" type="pres">
      <dgm:prSet presAssocID="{C1F96DE6-36CB-4D57-8010-AFBF9273BBAB}" presName="sibTrans" presStyleLbl="sibTrans2D1" presStyleIdx="2" presStyleCnt="3"/>
      <dgm:spPr/>
    </dgm:pt>
    <dgm:pt modelId="{BCD5533E-04C3-754A-BB1E-854004CC28D2}" type="pres">
      <dgm:prSet presAssocID="{C1F96DE6-36CB-4D57-8010-AFBF9273BBAB}" presName="connectorText" presStyleLbl="sibTrans2D1" presStyleIdx="2" presStyleCnt="3"/>
      <dgm:spPr/>
    </dgm:pt>
    <dgm:pt modelId="{99BA37E7-A6DC-9243-9B58-87E431D3EE25}" type="pres">
      <dgm:prSet presAssocID="{92B55E84-8FE8-48FA-ABE0-E5879537AB47}" presName="node" presStyleLbl="node1" presStyleIdx="3" presStyleCnt="4">
        <dgm:presLayoutVars>
          <dgm:bulletEnabled val="1"/>
        </dgm:presLayoutVars>
      </dgm:prSet>
      <dgm:spPr/>
    </dgm:pt>
  </dgm:ptLst>
  <dgm:cxnLst>
    <dgm:cxn modelId="{99651016-91F1-6D4F-89BA-BFA2A6C443D6}" type="presOf" srcId="{C1F96DE6-36CB-4D57-8010-AFBF9273BBAB}" destId="{BCD5533E-04C3-754A-BB1E-854004CC28D2}" srcOrd="1" destOrd="0" presId="urn:microsoft.com/office/officeart/2005/8/layout/process5"/>
    <dgm:cxn modelId="{0D5BE81E-4C1A-144D-BAE3-1949A6E37A20}" type="presOf" srcId="{C37A9F76-335A-4A84-B996-418B4B84F94D}" destId="{DF08CAA5-63B8-8F46-BCF8-EC92F2A87EC7}" srcOrd="0" destOrd="0" presId="urn:microsoft.com/office/officeart/2005/8/layout/process5"/>
    <dgm:cxn modelId="{EC550F37-52BB-2946-BA9E-95E4A5B14766}" type="presOf" srcId="{F5276E07-182A-4E9D-9460-BC081049CB8D}" destId="{614C151C-5F4D-4347-83C3-E54E0A518F75}" srcOrd="0" destOrd="0" presId="urn:microsoft.com/office/officeart/2005/8/layout/process5"/>
    <dgm:cxn modelId="{737F9844-C350-5242-9FDF-637E507D75D9}" type="presOf" srcId="{C1F96DE6-36CB-4D57-8010-AFBF9273BBAB}" destId="{25A543B1-CDB5-044E-BB6E-AA34FBFC843E}" srcOrd="0" destOrd="0" presId="urn:microsoft.com/office/officeart/2005/8/layout/process5"/>
    <dgm:cxn modelId="{6D127458-94E4-B34A-B888-F759C41BE483}" type="presOf" srcId="{92B55E84-8FE8-48FA-ABE0-E5879537AB47}" destId="{99BA37E7-A6DC-9243-9B58-87E431D3EE25}" srcOrd="0" destOrd="0" presId="urn:microsoft.com/office/officeart/2005/8/layout/process5"/>
    <dgm:cxn modelId="{5C245559-F683-CC40-9580-1FB00B23A315}" type="presOf" srcId="{AFA8AF46-EBEA-4320-AEA1-D6B7BA44FBA3}" destId="{F4B2FB8B-D2DD-C342-A89C-51ECBBC93C9E}" srcOrd="0" destOrd="0" presId="urn:microsoft.com/office/officeart/2005/8/layout/process5"/>
    <dgm:cxn modelId="{485D0078-F3A1-7C43-A005-646C144BDD3D}" type="presOf" srcId="{FCAC163C-52DA-44F9-9EB9-1B5C04273563}" destId="{CDB61282-3795-9246-BBE8-495AF1EAF730}" srcOrd="0" destOrd="0" presId="urn:microsoft.com/office/officeart/2005/8/layout/process5"/>
    <dgm:cxn modelId="{B3A4C07C-A57A-ED44-8816-0A0B97841C48}" type="presOf" srcId="{C37A9F76-335A-4A84-B996-418B4B84F94D}" destId="{7D20EC26-75D9-5A4A-A7B3-43C1A547482B}" srcOrd="1" destOrd="0" presId="urn:microsoft.com/office/officeart/2005/8/layout/process5"/>
    <dgm:cxn modelId="{4FCD16AC-CB45-41ED-B9B8-2E2A957D0567}" srcId="{F5276E07-182A-4E9D-9460-BC081049CB8D}" destId="{37C7C59D-9014-4A0E-BB0C-25FC60AAF0B5}" srcOrd="1" destOrd="0" parTransId="{1E148556-137A-4164-9F91-47213F3ED4BD}" sibTransId="{DA6CAB1F-C017-40F6-B0BF-722A18883515}"/>
    <dgm:cxn modelId="{01BE0BD3-CEBE-4E19-9BC6-52B158BA590D}" srcId="{F5276E07-182A-4E9D-9460-BC081049CB8D}" destId="{FCAC163C-52DA-44F9-9EB9-1B5C04273563}" srcOrd="2" destOrd="0" parTransId="{6600E414-E4F5-4C5F-8482-4136B03DCBA8}" sibTransId="{C1F96DE6-36CB-4D57-8010-AFBF9273BBAB}"/>
    <dgm:cxn modelId="{E8B36AD3-3661-CC4D-9629-AC405250A5BB}" type="presOf" srcId="{37C7C59D-9014-4A0E-BB0C-25FC60AAF0B5}" destId="{A73D62B9-87CE-C040-BC98-4895ED529295}" srcOrd="0" destOrd="0" presId="urn:microsoft.com/office/officeart/2005/8/layout/process5"/>
    <dgm:cxn modelId="{7DEE6BE3-C6BB-B040-94A0-D1023EFAC35E}" type="presOf" srcId="{DA6CAB1F-C017-40F6-B0BF-722A18883515}" destId="{9E953DFD-125B-F449-BBA1-0DC203ADEF26}" srcOrd="0" destOrd="0" presId="urn:microsoft.com/office/officeart/2005/8/layout/process5"/>
    <dgm:cxn modelId="{D93229F7-0B73-4A7D-87A0-B5C00F826BCB}" srcId="{F5276E07-182A-4E9D-9460-BC081049CB8D}" destId="{AFA8AF46-EBEA-4320-AEA1-D6B7BA44FBA3}" srcOrd="0" destOrd="0" parTransId="{68664F87-8B2C-47E6-A380-2412800DB0BD}" sibTransId="{C37A9F76-335A-4A84-B996-418B4B84F94D}"/>
    <dgm:cxn modelId="{E6CCC6F8-98A4-0045-B537-8D2496204879}" type="presOf" srcId="{DA6CAB1F-C017-40F6-B0BF-722A18883515}" destId="{0C1ED31F-EC78-9F4A-9E28-78FF555A0E50}" srcOrd="1" destOrd="0" presId="urn:microsoft.com/office/officeart/2005/8/layout/process5"/>
    <dgm:cxn modelId="{978FBFFA-F15B-411B-8B6B-8C3EDC15DC7C}" srcId="{F5276E07-182A-4E9D-9460-BC081049CB8D}" destId="{92B55E84-8FE8-48FA-ABE0-E5879537AB47}" srcOrd="3" destOrd="0" parTransId="{7B3B5660-8405-49E2-B6F1-FC4606D1FAF0}" sibTransId="{02579663-C845-41E1-A352-E0AA01DB4DDF}"/>
    <dgm:cxn modelId="{4C1DE1F3-6895-B746-BED3-8147B076EF9E}" type="presParOf" srcId="{614C151C-5F4D-4347-83C3-E54E0A518F75}" destId="{F4B2FB8B-D2DD-C342-A89C-51ECBBC93C9E}" srcOrd="0" destOrd="0" presId="urn:microsoft.com/office/officeart/2005/8/layout/process5"/>
    <dgm:cxn modelId="{9034148D-8B46-2341-8575-B613B3C6692D}" type="presParOf" srcId="{614C151C-5F4D-4347-83C3-E54E0A518F75}" destId="{DF08CAA5-63B8-8F46-BCF8-EC92F2A87EC7}" srcOrd="1" destOrd="0" presId="urn:microsoft.com/office/officeart/2005/8/layout/process5"/>
    <dgm:cxn modelId="{C0FCAE74-885A-3042-88F9-0B0E0A29C9FC}" type="presParOf" srcId="{DF08CAA5-63B8-8F46-BCF8-EC92F2A87EC7}" destId="{7D20EC26-75D9-5A4A-A7B3-43C1A547482B}" srcOrd="0" destOrd="0" presId="urn:microsoft.com/office/officeart/2005/8/layout/process5"/>
    <dgm:cxn modelId="{A51EDDCB-32B0-1944-BE48-466B2EDD0823}" type="presParOf" srcId="{614C151C-5F4D-4347-83C3-E54E0A518F75}" destId="{A73D62B9-87CE-C040-BC98-4895ED529295}" srcOrd="2" destOrd="0" presId="urn:microsoft.com/office/officeart/2005/8/layout/process5"/>
    <dgm:cxn modelId="{B2131EDC-40C3-0B48-A194-CF87CD34F0DC}" type="presParOf" srcId="{614C151C-5F4D-4347-83C3-E54E0A518F75}" destId="{9E953DFD-125B-F449-BBA1-0DC203ADEF26}" srcOrd="3" destOrd="0" presId="urn:microsoft.com/office/officeart/2005/8/layout/process5"/>
    <dgm:cxn modelId="{5B227E8F-C8B0-F24D-9627-BA52530E8EEE}" type="presParOf" srcId="{9E953DFD-125B-F449-BBA1-0DC203ADEF26}" destId="{0C1ED31F-EC78-9F4A-9E28-78FF555A0E50}" srcOrd="0" destOrd="0" presId="urn:microsoft.com/office/officeart/2005/8/layout/process5"/>
    <dgm:cxn modelId="{108C566D-AD1C-A748-B44D-7572A1D29792}" type="presParOf" srcId="{614C151C-5F4D-4347-83C3-E54E0A518F75}" destId="{CDB61282-3795-9246-BBE8-495AF1EAF730}" srcOrd="4" destOrd="0" presId="urn:microsoft.com/office/officeart/2005/8/layout/process5"/>
    <dgm:cxn modelId="{5E405C7B-CE31-FA4E-82F9-65347542DCBC}" type="presParOf" srcId="{614C151C-5F4D-4347-83C3-E54E0A518F75}" destId="{25A543B1-CDB5-044E-BB6E-AA34FBFC843E}" srcOrd="5" destOrd="0" presId="urn:microsoft.com/office/officeart/2005/8/layout/process5"/>
    <dgm:cxn modelId="{5C3FD235-3994-1E44-B685-2F574936ED42}" type="presParOf" srcId="{25A543B1-CDB5-044E-BB6E-AA34FBFC843E}" destId="{BCD5533E-04C3-754A-BB1E-854004CC28D2}" srcOrd="0" destOrd="0" presId="urn:microsoft.com/office/officeart/2005/8/layout/process5"/>
    <dgm:cxn modelId="{C889ABCF-9DBA-AB46-9278-E5244035740D}" type="presParOf" srcId="{614C151C-5F4D-4347-83C3-E54E0A518F75}" destId="{99BA37E7-A6DC-9243-9B58-87E431D3EE25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04E838-60AF-4278-8A77-DA018ED9C248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D046B9-9651-4617-9230-7924F151747F}">
      <dgm:prSet custT="1"/>
      <dgm:spPr/>
      <dgm:t>
        <a:bodyPr/>
        <a:lstStyle/>
        <a:p>
          <a:r>
            <a:rPr lang="en-US" sz="1400" b="1" dirty="0"/>
            <a:t>Added “Franchise” and “Cuisine Category” to predictor variables</a:t>
          </a:r>
          <a:endParaRPr lang="en-US" sz="1400" dirty="0"/>
        </a:p>
      </dgm:t>
    </dgm:pt>
    <dgm:pt modelId="{36D3FE7F-20D3-474F-B309-5F7B1B05D2B3}" type="parTrans" cxnId="{2D609671-907E-43F7-A1DA-4BE2F8792A01}">
      <dgm:prSet/>
      <dgm:spPr/>
      <dgm:t>
        <a:bodyPr/>
        <a:lstStyle/>
        <a:p>
          <a:endParaRPr lang="en-US"/>
        </a:p>
      </dgm:t>
    </dgm:pt>
    <dgm:pt modelId="{D6771B59-3CC0-492C-89E1-D9145F8B2356}" type="sibTrans" cxnId="{2D609671-907E-43F7-A1DA-4BE2F8792A01}">
      <dgm:prSet/>
      <dgm:spPr/>
      <dgm:t>
        <a:bodyPr/>
        <a:lstStyle/>
        <a:p>
          <a:endParaRPr lang="en-US"/>
        </a:p>
      </dgm:t>
    </dgm:pt>
    <dgm:pt modelId="{A3923A54-F23D-4511-BFFC-89D56D07C2F9}">
      <dgm:prSet custT="1"/>
      <dgm:spPr/>
      <dgm:t>
        <a:bodyPr/>
        <a:lstStyle/>
        <a:p>
          <a:r>
            <a:rPr lang="en-US" sz="1100" dirty="0"/>
            <a:t>‘BORO’,‘CUISINE’,’CATEGORY’,‘ZIPCODE’,‘ACTION’,‘INSPECTION’, ‘PERFORMED’,‘INSPECTION PROGRAM’, ‘Franchise’</a:t>
          </a:r>
        </a:p>
      </dgm:t>
    </dgm:pt>
    <dgm:pt modelId="{CADBDFAE-F8B7-468A-8785-AA7E1EEEABF0}" type="parTrans" cxnId="{7EE40218-9C83-4289-89BA-0A13F7EDA6BE}">
      <dgm:prSet/>
      <dgm:spPr/>
      <dgm:t>
        <a:bodyPr/>
        <a:lstStyle/>
        <a:p>
          <a:endParaRPr lang="en-US"/>
        </a:p>
      </dgm:t>
    </dgm:pt>
    <dgm:pt modelId="{9FABC44B-6F87-48DD-9A4E-53771D9F0306}" type="sibTrans" cxnId="{7EE40218-9C83-4289-89BA-0A13F7EDA6BE}">
      <dgm:prSet/>
      <dgm:spPr/>
      <dgm:t>
        <a:bodyPr/>
        <a:lstStyle/>
        <a:p>
          <a:endParaRPr lang="en-US"/>
        </a:p>
      </dgm:t>
    </dgm:pt>
    <dgm:pt modelId="{4394040C-DDAD-5145-A7B8-BF641CF36BDF}">
      <dgm:prSet custT="1"/>
      <dgm:spPr/>
      <dgm:t>
        <a:bodyPr/>
        <a:lstStyle/>
        <a:p>
          <a:r>
            <a:rPr lang="en-US" sz="1400" b="1" dirty="0"/>
            <a:t>Performed one-hot encoding on:</a:t>
          </a:r>
        </a:p>
      </dgm:t>
    </dgm:pt>
    <dgm:pt modelId="{7CE2A247-7D37-A94B-944D-035ED3A62AA4}" type="parTrans" cxnId="{90FD2C51-776A-A541-8380-3F266696EFFB}">
      <dgm:prSet/>
      <dgm:spPr/>
      <dgm:t>
        <a:bodyPr/>
        <a:lstStyle/>
        <a:p>
          <a:endParaRPr lang="en-US"/>
        </a:p>
      </dgm:t>
    </dgm:pt>
    <dgm:pt modelId="{305BE5DA-4B83-3544-9A2D-526A85FF6CCA}" type="sibTrans" cxnId="{90FD2C51-776A-A541-8380-3F266696EFFB}">
      <dgm:prSet/>
      <dgm:spPr/>
      <dgm:t>
        <a:bodyPr/>
        <a:lstStyle/>
        <a:p>
          <a:endParaRPr lang="en-US"/>
        </a:p>
      </dgm:t>
    </dgm:pt>
    <dgm:pt modelId="{84D07E6D-E8AD-E648-97E9-6B6B952DC2A4}" type="pres">
      <dgm:prSet presAssocID="{F304E838-60AF-4278-8A77-DA018ED9C2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2B49CFD-8AE0-6B47-9EBC-8895E6EBA416}" type="pres">
      <dgm:prSet presAssocID="{54D046B9-9651-4617-9230-7924F151747F}" presName="hierRoot1" presStyleCnt="0"/>
      <dgm:spPr/>
    </dgm:pt>
    <dgm:pt modelId="{7BA47F7E-CEE1-2D4E-9314-8A929FE20145}" type="pres">
      <dgm:prSet presAssocID="{54D046B9-9651-4617-9230-7924F151747F}" presName="composite" presStyleCnt="0"/>
      <dgm:spPr/>
    </dgm:pt>
    <dgm:pt modelId="{96A75C01-CA92-B944-93B7-DF0A52E6A1AE}" type="pres">
      <dgm:prSet presAssocID="{54D046B9-9651-4617-9230-7924F151747F}" presName="background" presStyleLbl="node0" presStyleIdx="0" presStyleCnt="3"/>
      <dgm:spPr/>
    </dgm:pt>
    <dgm:pt modelId="{7B3247EA-EF91-1D4C-830D-F6ABF2D111D0}" type="pres">
      <dgm:prSet presAssocID="{54D046B9-9651-4617-9230-7924F151747F}" presName="text" presStyleLbl="fgAcc0" presStyleIdx="0" presStyleCnt="3">
        <dgm:presLayoutVars>
          <dgm:chPref val="3"/>
        </dgm:presLayoutVars>
      </dgm:prSet>
      <dgm:spPr/>
    </dgm:pt>
    <dgm:pt modelId="{189118CA-CB9F-DF4B-9D66-DAD49ED768E3}" type="pres">
      <dgm:prSet presAssocID="{54D046B9-9651-4617-9230-7924F151747F}" presName="hierChild2" presStyleCnt="0"/>
      <dgm:spPr/>
    </dgm:pt>
    <dgm:pt modelId="{A7B05C8B-B2F0-3E4F-8969-583E2D955FC4}" type="pres">
      <dgm:prSet presAssocID="{4394040C-DDAD-5145-A7B8-BF641CF36BDF}" presName="hierRoot1" presStyleCnt="0"/>
      <dgm:spPr/>
    </dgm:pt>
    <dgm:pt modelId="{DEA95C6F-4060-284D-ADDB-80E62F67F490}" type="pres">
      <dgm:prSet presAssocID="{4394040C-DDAD-5145-A7B8-BF641CF36BDF}" presName="composite" presStyleCnt="0"/>
      <dgm:spPr/>
    </dgm:pt>
    <dgm:pt modelId="{0F34FA82-9B5B-894D-9177-2FB56F034064}" type="pres">
      <dgm:prSet presAssocID="{4394040C-DDAD-5145-A7B8-BF641CF36BDF}" presName="background" presStyleLbl="node0" presStyleIdx="1" presStyleCnt="3"/>
      <dgm:spPr/>
    </dgm:pt>
    <dgm:pt modelId="{36ED152C-5657-E443-BCDC-CC9B8A026B2A}" type="pres">
      <dgm:prSet presAssocID="{4394040C-DDAD-5145-A7B8-BF641CF36BDF}" presName="text" presStyleLbl="fgAcc0" presStyleIdx="1" presStyleCnt="3">
        <dgm:presLayoutVars>
          <dgm:chPref val="3"/>
        </dgm:presLayoutVars>
      </dgm:prSet>
      <dgm:spPr/>
    </dgm:pt>
    <dgm:pt modelId="{D53B3CF2-E1EF-8549-B0D9-0411298B3C9F}" type="pres">
      <dgm:prSet presAssocID="{4394040C-DDAD-5145-A7B8-BF641CF36BDF}" presName="hierChild2" presStyleCnt="0"/>
      <dgm:spPr/>
    </dgm:pt>
    <dgm:pt modelId="{4BCED0EF-AA69-5142-B7D2-9C1E3BCFE587}" type="pres">
      <dgm:prSet presAssocID="{A3923A54-F23D-4511-BFFC-89D56D07C2F9}" presName="hierRoot1" presStyleCnt="0"/>
      <dgm:spPr/>
    </dgm:pt>
    <dgm:pt modelId="{D26F56F2-27BE-3A4A-AF7F-C7CA5DB34904}" type="pres">
      <dgm:prSet presAssocID="{A3923A54-F23D-4511-BFFC-89D56D07C2F9}" presName="composite" presStyleCnt="0"/>
      <dgm:spPr/>
    </dgm:pt>
    <dgm:pt modelId="{77528CC9-6703-424D-9591-88C52F01ACD0}" type="pres">
      <dgm:prSet presAssocID="{A3923A54-F23D-4511-BFFC-89D56D07C2F9}" presName="background" presStyleLbl="node0" presStyleIdx="2" presStyleCnt="3"/>
      <dgm:spPr/>
    </dgm:pt>
    <dgm:pt modelId="{020A79F3-E1DD-564D-9C9A-423260046577}" type="pres">
      <dgm:prSet presAssocID="{A3923A54-F23D-4511-BFFC-89D56D07C2F9}" presName="text" presStyleLbl="fgAcc0" presStyleIdx="2" presStyleCnt="3">
        <dgm:presLayoutVars>
          <dgm:chPref val="3"/>
        </dgm:presLayoutVars>
      </dgm:prSet>
      <dgm:spPr/>
    </dgm:pt>
    <dgm:pt modelId="{3931705B-6C52-C249-B371-FFBF5C0372A7}" type="pres">
      <dgm:prSet presAssocID="{A3923A54-F23D-4511-BFFC-89D56D07C2F9}" presName="hierChild2" presStyleCnt="0"/>
      <dgm:spPr/>
    </dgm:pt>
  </dgm:ptLst>
  <dgm:cxnLst>
    <dgm:cxn modelId="{7EE40218-9C83-4289-89BA-0A13F7EDA6BE}" srcId="{F304E838-60AF-4278-8A77-DA018ED9C248}" destId="{A3923A54-F23D-4511-BFFC-89D56D07C2F9}" srcOrd="2" destOrd="0" parTransId="{CADBDFAE-F8B7-468A-8785-AA7E1EEEABF0}" sibTransId="{9FABC44B-6F87-48DD-9A4E-53771D9F0306}"/>
    <dgm:cxn modelId="{C030D12E-DE07-AA45-8518-FE0CF0DE3EA2}" type="presOf" srcId="{A3923A54-F23D-4511-BFFC-89D56D07C2F9}" destId="{020A79F3-E1DD-564D-9C9A-423260046577}" srcOrd="0" destOrd="0" presId="urn:microsoft.com/office/officeart/2005/8/layout/hierarchy1"/>
    <dgm:cxn modelId="{90FD2C51-776A-A541-8380-3F266696EFFB}" srcId="{F304E838-60AF-4278-8A77-DA018ED9C248}" destId="{4394040C-DDAD-5145-A7B8-BF641CF36BDF}" srcOrd="1" destOrd="0" parTransId="{7CE2A247-7D37-A94B-944D-035ED3A62AA4}" sibTransId="{305BE5DA-4B83-3544-9A2D-526A85FF6CCA}"/>
    <dgm:cxn modelId="{2D609671-907E-43F7-A1DA-4BE2F8792A01}" srcId="{F304E838-60AF-4278-8A77-DA018ED9C248}" destId="{54D046B9-9651-4617-9230-7924F151747F}" srcOrd="0" destOrd="0" parTransId="{36D3FE7F-20D3-474F-B309-5F7B1B05D2B3}" sibTransId="{D6771B59-3CC0-492C-89E1-D9145F8B2356}"/>
    <dgm:cxn modelId="{C0BD0881-7D53-8447-BD9D-4D3050DC079B}" type="presOf" srcId="{54D046B9-9651-4617-9230-7924F151747F}" destId="{7B3247EA-EF91-1D4C-830D-F6ABF2D111D0}" srcOrd="0" destOrd="0" presId="urn:microsoft.com/office/officeart/2005/8/layout/hierarchy1"/>
    <dgm:cxn modelId="{F4CA3A98-FB3E-764F-AC36-28AC1AF9FB26}" type="presOf" srcId="{F304E838-60AF-4278-8A77-DA018ED9C248}" destId="{84D07E6D-E8AD-E648-97E9-6B6B952DC2A4}" srcOrd="0" destOrd="0" presId="urn:microsoft.com/office/officeart/2005/8/layout/hierarchy1"/>
    <dgm:cxn modelId="{D78803A9-03FB-9E48-A561-8A3E67E1205C}" type="presOf" srcId="{4394040C-DDAD-5145-A7B8-BF641CF36BDF}" destId="{36ED152C-5657-E443-BCDC-CC9B8A026B2A}" srcOrd="0" destOrd="0" presId="urn:microsoft.com/office/officeart/2005/8/layout/hierarchy1"/>
    <dgm:cxn modelId="{84EBB237-6521-D741-B0B7-72AF70B7CCB2}" type="presParOf" srcId="{84D07E6D-E8AD-E648-97E9-6B6B952DC2A4}" destId="{B2B49CFD-8AE0-6B47-9EBC-8895E6EBA416}" srcOrd="0" destOrd="0" presId="urn:microsoft.com/office/officeart/2005/8/layout/hierarchy1"/>
    <dgm:cxn modelId="{C9D4D747-8885-5344-836E-B6C2B221323B}" type="presParOf" srcId="{B2B49CFD-8AE0-6B47-9EBC-8895E6EBA416}" destId="{7BA47F7E-CEE1-2D4E-9314-8A929FE20145}" srcOrd="0" destOrd="0" presId="urn:microsoft.com/office/officeart/2005/8/layout/hierarchy1"/>
    <dgm:cxn modelId="{CD3B91BC-9212-D346-88A7-384CF833ECD7}" type="presParOf" srcId="{7BA47F7E-CEE1-2D4E-9314-8A929FE20145}" destId="{96A75C01-CA92-B944-93B7-DF0A52E6A1AE}" srcOrd="0" destOrd="0" presId="urn:microsoft.com/office/officeart/2005/8/layout/hierarchy1"/>
    <dgm:cxn modelId="{64935986-7A35-C442-9810-D2EB688B489F}" type="presParOf" srcId="{7BA47F7E-CEE1-2D4E-9314-8A929FE20145}" destId="{7B3247EA-EF91-1D4C-830D-F6ABF2D111D0}" srcOrd="1" destOrd="0" presId="urn:microsoft.com/office/officeart/2005/8/layout/hierarchy1"/>
    <dgm:cxn modelId="{2CA58CF8-76A2-A543-BFA8-C65B394190DA}" type="presParOf" srcId="{B2B49CFD-8AE0-6B47-9EBC-8895E6EBA416}" destId="{189118CA-CB9F-DF4B-9D66-DAD49ED768E3}" srcOrd="1" destOrd="0" presId="urn:microsoft.com/office/officeart/2005/8/layout/hierarchy1"/>
    <dgm:cxn modelId="{88E06D7F-BBA2-2B48-852E-15402584BCD8}" type="presParOf" srcId="{84D07E6D-E8AD-E648-97E9-6B6B952DC2A4}" destId="{A7B05C8B-B2F0-3E4F-8969-583E2D955FC4}" srcOrd="1" destOrd="0" presId="urn:microsoft.com/office/officeart/2005/8/layout/hierarchy1"/>
    <dgm:cxn modelId="{B483CDA2-9D64-9846-B73A-CD80691646E5}" type="presParOf" srcId="{A7B05C8B-B2F0-3E4F-8969-583E2D955FC4}" destId="{DEA95C6F-4060-284D-ADDB-80E62F67F490}" srcOrd="0" destOrd="0" presId="urn:microsoft.com/office/officeart/2005/8/layout/hierarchy1"/>
    <dgm:cxn modelId="{5F061412-8D7F-9B4C-8163-52028F9882A4}" type="presParOf" srcId="{DEA95C6F-4060-284D-ADDB-80E62F67F490}" destId="{0F34FA82-9B5B-894D-9177-2FB56F034064}" srcOrd="0" destOrd="0" presId="urn:microsoft.com/office/officeart/2005/8/layout/hierarchy1"/>
    <dgm:cxn modelId="{D1200D5E-DBAB-BD43-B740-7DBF6361EA77}" type="presParOf" srcId="{DEA95C6F-4060-284D-ADDB-80E62F67F490}" destId="{36ED152C-5657-E443-BCDC-CC9B8A026B2A}" srcOrd="1" destOrd="0" presId="urn:microsoft.com/office/officeart/2005/8/layout/hierarchy1"/>
    <dgm:cxn modelId="{B7518612-E33D-B542-B912-991B4D155959}" type="presParOf" srcId="{A7B05C8B-B2F0-3E4F-8969-583E2D955FC4}" destId="{D53B3CF2-E1EF-8549-B0D9-0411298B3C9F}" srcOrd="1" destOrd="0" presId="urn:microsoft.com/office/officeart/2005/8/layout/hierarchy1"/>
    <dgm:cxn modelId="{5C7CA537-5CFD-CA45-A4D4-97D3EAC6E4B3}" type="presParOf" srcId="{84D07E6D-E8AD-E648-97E9-6B6B952DC2A4}" destId="{4BCED0EF-AA69-5142-B7D2-9C1E3BCFE587}" srcOrd="2" destOrd="0" presId="urn:microsoft.com/office/officeart/2005/8/layout/hierarchy1"/>
    <dgm:cxn modelId="{C8C53A2B-6604-D646-A454-DB6B6C498E25}" type="presParOf" srcId="{4BCED0EF-AA69-5142-B7D2-9C1E3BCFE587}" destId="{D26F56F2-27BE-3A4A-AF7F-C7CA5DB34904}" srcOrd="0" destOrd="0" presId="urn:microsoft.com/office/officeart/2005/8/layout/hierarchy1"/>
    <dgm:cxn modelId="{E79D1CB3-C9AA-864E-9508-5345384D5947}" type="presParOf" srcId="{D26F56F2-27BE-3A4A-AF7F-C7CA5DB34904}" destId="{77528CC9-6703-424D-9591-88C52F01ACD0}" srcOrd="0" destOrd="0" presId="urn:microsoft.com/office/officeart/2005/8/layout/hierarchy1"/>
    <dgm:cxn modelId="{D6EE8DCC-7E55-1243-AE89-C56A41E3C373}" type="presParOf" srcId="{D26F56F2-27BE-3A4A-AF7F-C7CA5DB34904}" destId="{020A79F3-E1DD-564D-9C9A-423260046577}" srcOrd="1" destOrd="0" presId="urn:microsoft.com/office/officeart/2005/8/layout/hierarchy1"/>
    <dgm:cxn modelId="{083395D3-EE25-514A-8116-98C831717ED9}" type="presParOf" srcId="{4BCED0EF-AA69-5142-B7D2-9C1E3BCFE587}" destId="{3931705B-6C52-C249-B371-FFBF5C0372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BD776A-5535-423A-A2B2-ADC5D15EFEB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9B393A-4EA9-40DB-B7BE-2F677EB78814}">
      <dgm:prSet/>
      <dgm:spPr/>
      <dgm:t>
        <a:bodyPr/>
        <a:lstStyle/>
        <a:p>
          <a:r>
            <a:rPr lang="en-US"/>
            <a:t>Used ”Risk Level” as Y-Variable</a:t>
          </a:r>
        </a:p>
      </dgm:t>
    </dgm:pt>
    <dgm:pt modelId="{CD54D67E-FF1B-4B4E-B16E-3BF62EBBC84D}" type="parTrans" cxnId="{4E7503A0-AC0E-4A04-B317-15BF82DB0B29}">
      <dgm:prSet/>
      <dgm:spPr/>
      <dgm:t>
        <a:bodyPr/>
        <a:lstStyle/>
        <a:p>
          <a:endParaRPr lang="en-US"/>
        </a:p>
      </dgm:t>
    </dgm:pt>
    <dgm:pt modelId="{BA0A3FAA-9D11-4FB6-915A-4BB7A2D7D913}" type="sibTrans" cxnId="{4E7503A0-AC0E-4A04-B317-15BF82DB0B29}">
      <dgm:prSet/>
      <dgm:spPr/>
      <dgm:t>
        <a:bodyPr/>
        <a:lstStyle/>
        <a:p>
          <a:endParaRPr lang="en-US"/>
        </a:p>
      </dgm:t>
    </dgm:pt>
    <dgm:pt modelId="{3CC7B3EA-C80E-47B7-9CEC-10408BF9E309}">
      <dgm:prSet/>
      <dgm:spPr/>
      <dgm:t>
        <a:bodyPr/>
        <a:lstStyle/>
        <a:p>
          <a:r>
            <a:rPr lang="en-US" dirty="0"/>
            <a:t>Performed one-hot encoding on:</a:t>
          </a:r>
        </a:p>
      </dgm:t>
    </dgm:pt>
    <dgm:pt modelId="{D0BE31E5-071E-4D76-A072-FCD3D309086D}" type="parTrans" cxnId="{C287C176-70F3-4C8B-8746-661816940774}">
      <dgm:prSet/>
      <dgm:spPr/>
      <dgm:t>
        <a:bodyPr/>
        <a:lstStyle/>
        <a:p>
          <a:endParaRPr lang="en-US"/>
        </a:p>
      </dgm:t>
    </dgm:pt>
    <dgm:pt modelId="{917397B0-E45A-4E6A-BB22-6FD372AF9081}" type="sibTrans" cxnId="{C287C176-70F3-4C8B-8746-661816940774}">
      <dgm:prSet/>
      <dgm:spPr/>
      <dgm:t>
        <a:bodyPr/>
        <a:lstStyle/>
        <a:p>
          <a:endParaRPr lang="en-US"/>
        </a:p>
      </dgm:t>
    </dgm:pt>
    <dgm:pt modelId="{23CDD0E4-75F5-4B26-9872-F37E5E8805D8}">
      <dgm:prSet/>
      <dgm:spPr/>
      <dgm:t>
        <a:bodyPr/>
        <a:lstStyle/>
        <a:p>
          <a:r>
            <a:rPr lang="en-US" dirty="0"/>
            <a:t>‘BORO’</a:t>
          </a:r>
        </a:p>
      </dgm:t>
    </dgm:pt>
    <dgm:pt modelId="{FC1094D9-98BB-4CB5-A4B9-E6A09AA30257}" type="parTrans" cxnId="{41EEFCA2-C847-49EF-879E-DCE0469984A4}">
      <dgm:prSet/>
      <dgm:spPr/>
      <dgm:t>
        <a:bodyPr/>
        <a:lstStyle/>
        <a:p>
          <a:endParaRPr lang="en-US"/>
        </a:p>
      </dgm:t>
    </dgm:pt>
    <dgm:pt modelId="{9C6FE11A-AD46-45F6-B2EC-684EDA643340}" type="sibTrans" cxnId="{41EEFCA2-C847-49EF-879E-DCE0469984A4}">
      <dgm:prSet/>
      <dgm:spPr/>
      <dgm:t>
        <a:bodyPr/>
        <a:lstStyle/>
        <a:p>
          <a:endParaRPr lang="en-US"/>
        </a:p>
      </dgm:t>
    </dgm:pt>
    <dgm:pt modelId="{AEC5C2B7-DF03-41F7-B7AC-A2DEF584DB07}">
      <dgm:prSet/>
      <dgm:spPr/>
      <dgm:t>
        <a:bodyPr/>
        <a:lstStyle/>
        <a:p>
          <a:r>
            <a:rPr lang="en-US" dirty="0"/>
            <a:t>‘CUISINE CATEGORY’</a:t>
          </a:r>
        </a:p>
      </dgm:t>
    </dgm:pt>
    <dgm:pt modelId="{4E58B0AA-350D-4FE2-93BA-F60BDF06B1C2}" type="parTrans" cxnId="{9F6AC0BC-27D7-4BCF-8564-0B25F3967FA2}">
      <dgm:prSet/>
      <dgm:spPr/>
      <dgm:t>
        <a:bodyPr/>
        <a:lstStyle/>
        <a:p>
          <a:endParaRPr lang="en-US"/>
        </a:p>
      </dgm:t>
    </dgm:pt>
    <dgm:pt modelId="{4A8C65FE-7C1F-48F2-8BBF-38ED0BD24E40}" type="sibTrans" cxnId="{9F6AC0BC-27D7-4BCF-8564-0B25F3967FA2}">
      <dgm:prSet/>
      <dgm:spPr/>
      <dgm:t>
        <a:bodyPr/>
        <a:lstStyle/>
        <a:p>
          <a:endParaRPr lang="en-US"/>
        </a:p>
      </dgm:t>
    </dgm:pt>
    <dgm:pt modelId="{4FCB083B-17E0-4D4C-8537-9D7A59F423C8}">
      <dgm:prSet/>
      <dgm:spPr/>
      <dgm:t>
        <a:bodyPr/>
        <a:lstStyle/>
        <a:p>
          <a:r>
            <a:rPr lang="en-US" dirty="0"/>
            <a:t>‘ZIPCODE’</a:t>
          </a:r>
        </a:p>
      </dgm:t>
    </dgm:pt>
    <dgm:pt modelId="{3C6C8C9E-C0D8-441C-B40B-AD63C3A70122}" type="parTrans" cxnId="{0E32035D-B46F-4242-852C-8B2427065692}">
      <dgm:prSet/>
      <dgm:spPr/>
      <dgm:t>
        <a:bodyPr/>
        <a:lstStyle/>
        <a:p>
          <a:endParaRPr lang="en-US"/>
        </a:p>
      </dgm:t>
    </dgm:pt>
    <dgm:pt modelId="{6274A5AB-F66A-42B0-94F9-6858CAAC4FE6}" type="sibTrans" cxnId="{0E32035D-B46F-4242-852C-8B2427065692}">
      <dgm:prSet/>
      <dgm:spPr/>
      <dgm:t>
        <a:bodyPr/>
        <a:lstStyle/>
        <a:p>
          <a:endParaRPr lang="en-US"/>
        </a:p>
      </dgm:t>
    </dgm:pt>
    <dgm:pt modelId="{89614A2A-D567-4ADE-879F-54F033F0983C}">
      <dgm:prSet/>
      <dgm:spPr/>
      <dgm:t>
        <a:bodyPr/>
        <a:lstStyle/>
        <a:p>
          <a:r>
            <a:rPr lang="en-US"/>
            <a:t>‘ACTION’</a:t>
          </a:r>
        </a:p>
      </dgm:t>
    </dgm:pt>
    <dgm:pt modelId="{61D12866-0FC0-44AE-8E64-623A5946B5FC}" type="parTrans" cxnId="{9ACAF8F0-350E-46AB-BFE9-A09D0E5BBD36}">
      <dgm:prSet/>
      <dgm:spPr/>
      <dgm:t>
        <a:bodyPr/>
        <a:lstStyle/>
        <a:p>
          <a:endParaRPr lang="en-US"/>
        </a:p>
      </dgm:t>
    </dgm:pt>
    <dgm:pt modelId="{8ECF382B-59BD-4233-A82D-C653F055DD11}" type="sibTrans" cxnId="{9ACAF8F0-350E-46AB-BFE9-A09D0E5BBD36}">
      <dgm:prSet/>
      <dgm:spPr/>
      <dgm:t>
        <a:bodyPr/>
        <a:lstStyle/>
        <a:p>
          <a:endParaRPr lang="en-US"/>
        </a:p>
      </dgm:t>
    </dgm:pt>
    <dgm:pt modelId="{31487300-12A1-4835-B5F6-59149F0C5561}">
      <dgm:prSet/>
      <dgm:spPr/>
      <dgm:t>
        <a:bodyPr/>
        <a:lstStyle/>
        <a:p>
          <a:r>
            <a:rPr lang="en-US" dirty="0"/>
            <a:t>‘INSPECTION PERFORMED’</a:t>
          </a:r>
        </a:p>
      </dgm:t>
    </dgm:pt>
    <dgm:pt modelId="{47963037-71CE-4382-9E58-A800AC6A7C75}" type="parTrans" cxnId="{6B341161-C4F3-48AB-BB22-2125AB00D33C}">
      <dgm:prSet/>
      <dgm:spPr/>
      <dgm:t>
        <a:bodyPr/>
        <a:lstStyle/>
        <a:p>
          <a:endParaRPr lang="en-US"/>
        </a:p>
      </dgm:t>
    </dgm:pt>
    <dgm:pt modelId="{D83309DE-4452-414F-BD83-3B4AFA206273}" type="sibTrans" cxnId="{6B341161-C4F3-48AB-BB22-2125AB00D33C}">
      <dgm:prSet/>
      <dgm:spPr/>
      <dgm:t>
        <a:bodyPr/>
        <a:lstStyle/>
        <a:p>
          <a:endParaRPr lang="en-US"/>
        </a:p>
      </dgm:t>
    </dgm:pt>
    <dgm:pt modelId="{41450057-2786-4CFD-988C-648BF0560A62}">
      <dgm:prSet/>
      <dgm:spPr/>
      <dgm:t>
        <a:bodyPr/>
        <a:lstStyle/>
        <a:p>
          <a:r>
            <a:rPr lang="en-US" dirty="0"/>
            <a:t>‘INSPECTION PROGRAM’</a:t>
          </a:r>
        </a:p>
      </dgm:t>
    </dgm:pt>
    <dgm:pt modelId="{B3EBDFD5-8621-45DB-8B67-627902807066}" type="parTrans" cxnId="{8FAF7EBB-2A88-4743-B33E-AC77DE88A669}">
      <dgm:prSet/>
      <dgm:spPr/>
      <dgm:t>
        <a:bodyPr/>
        <a:lstStyle/>
        <a:p>
          <a:endParaRPr lang="en-US"/>
        </a:p>
      </dgm:t>
    </dgm:pt>
    <dgm:pt modelId="{6EAD53F0-E499-40E3-ACBC-CADCE30198A9}" type="sibTrans" cxnId="{8FAF7EBB-2A88-4743-B33E-AC77DE88A669}">
      <dgm:prSet/>
      <dgm:spPr/>
      <dgm:t>
        <a:bodyPr/>
        <a:lstStyle/>
        <a:p>
          <a:endParaRPr lang="en-US"/>
        </a:p>
      </dgm:t>
    </dgm:pt>
    <dgm:pt modelId="{3FCE9FC3-4F46-4894-9952-566BC91284A9}">
      <dgm:prSet/>
      <dgm:spPr/>
      <dgm:t>
        <a:bodyPr/>
        <a:lstStyle/>
        <a:p>
          <a:r>
            <a:rPr lang="en-US" dirty="0"/>
            <a:t>‘Franchise’</a:t>
          </a:r>
        </a:p>
      </dgm:t>
    </dgm:pt>
    <dgm:pt modelId="{D039220E-CFBB-470D-B492-3EFD748336B7}" type="parTrans" cxnId="{0D143486-052C-422D-A3EB-D7D2D5165365}">
      <dgm:prSet/>
      <dgm:spPr/>
      <dgm:t>
        <a:bodyPr/>
        <a:lstStyle/>
        <a:p>
          <a:endParaRPr lang="en-US"/>
        </a:p>
      </dgm:t>
    </dgm:pt>
    <dgm:pt modelId="{EC4CCB5D-8F30-40D1-A7FF-7F6FF6427762}" type="sibTrans" cxnId="{0D143486-052C-422D-A3EB-D7D2D5165365}">
      <dgm:prSet/>
      <dgm:spPr/>
      <dgm:t>
        <a:bodyPr/>
        <a:lstStyle/>
        <a:p>
          <a:endParaRPr lang="en-US"/>
        </a:p>
      </dgm:t>
    </dgm:pt>
    <dgm:pt modelId="{2CCC006B-ACAF-BF4B-8CE7-480DF54086F9}" type="pres">
      <dgm:prSet presAssocID="{58BD776A-5535-423A-A2B2-ADC5D15EFEBE}" presName="linear" presStyleCnt="0">
        <dgm:presLayoutVars>
          <dgm:dir/>
          <dgm:animLvl val="lvl"/>
          <dgm:resizeHandles val="exact"/>
        </dgm:presLayoutVars>
      </dgm:prSet>
      <dgm:spPr/>
    </dgm:pt>
    <dgm:pt modelId="{77B3E280-24CD-0740-A829-4CFF5E92B1F4}" type="pres">
      <dgm:prSet presAssocID="{719B393A-4EA9-40DB-B7BE-2F677EB78814}" presName="parentLin" presStyleCnt="0"/>
      <dgm:spPr/>
    </dgm:pt>
    <dgm:pt modelId="{AF26ADD8-2850-A44E-8C75-13049E3A2A80}" type="pres">
      <dgm:prSet presAssocID="{719B393A-4EA9-40DB-B7BE-2F677EB78814}" presName="parentLeftMargin" presStyleLbl="node1" presStyleIdx="0" presStyleCnt="2"/>
      <dgm:spPr/>
    </dgm:pt>
    <dgm:pt modelId="{65494B41-07CE-9F4A-8C67-878F94530103}" type="pres">
      <dgm:prSet presAssocID="{719B393A-4EA9-40DB-B7BE-2F677EB7881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FF261A-77B5-D846-A4BB-B21509A087FF}" type="pres">
      <dgm:prSet presAssocID="{719B393A-4EA9-40DB-B7BE-2F677EB78814}" presName="negativeSpace" presStyleCnt="0"/>
      <dgm:spPr/>
    </dgm:pt>
    <dgm:pt modelId="{F62A741D-8A62-044F-B6EF-AAE3649E6547}" type="pres">
      <dgm:prSet presAssocID="{719B393A-4EA9-40DB-B7BE-2F677EB78814}" presName="childText" presStyleLbl="conFgAcc1" presStyleIdx="0" presStyleCnt="2">
        <dgm:presLayoutVars>
          <dgm:bulletEnabled val="1"/>
        </dgm:presLayoutVars>
      </dgm:prSet>
      <dgm:spPr/>
    </dgm:pt>
    <dgm:pt modelId="{4EEF6E3D-D813-084A-91B6-E748E229DD1E}" type="pres">
      <dgm:prSet presAssocID="{BA0A3FAA-9D11-4FB6-915A-4BB7A2D7D913}" presName="spaceBetweenRectangles" presStyleCnt="0"/>
      <dgm:spPr/>
    </dgm:pt>
    <dgm:pt modelId="{68F45BB9-0DC0-5049-AE3F-F7CC4D82B71A}" type="pres">
      <dgm:prSet presAssocID="{3CC7B3EA-C80E-47B7-9CEC-10408BF9E309}" presName="parentLin" presStyleCnt="0"/>
      <dgm:spPr/>
    </dgm:pt>
    <dgm:pt modelId="{65A8F7A4-86BE-C942-BD53-69182B31439B}" type="pres">
      <dgm:prSet presAssocID="{3CC7B3EA-C80E-47B7-9CEC-10408BF9E309}" presName="parentLeftMargin" presStyleLbl="node1" presStyleIdx="0" presStyleCnt="2"/>
      <dgm:spPr/>
    </dgm:pt>
    <dgm:pt modelId="{9C2C6CCE-73D9-0A46-BFB8-C72FFACD9DB4}" type="pres">
      <dgm:prSet presAssocID="{3CC7B3EA-C80E-47B7-9CEC-10408BF9E30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F612CF4-2A06-324F-B8B3-D97D01A220F7}" type="pres">
      <dgm:prSet presAssocID="{3CC7B3EA-C80E-47B7-9CEC-10408BF9E309}" presName="negativeSpace" presStyleCnt="0"/>
      <dgm:spPr/>
    </dgm:pt>
    <dgm:pt modelId="{05F222E1-643C-3F4B-9749-57E95362E68C}" type="pres">
      <dgm:prSet presAssocID="{3CC7B3EA-C80E-47B7-9CEC-10408BF9E30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9F83800-C042-E146-B615-97F65031BCED}" type="presOf" srcId="{AEC5C2B7-DF03-41F7-B7AC-A2DEF584DB07}" destId="{05F222E1-643C-3F4B-9749-57E95362E68C}" srcOrd="0" destOrd="1" presId="urn:microsoft.com/office/officeart/2005/8/layout/list1"/>
    <dgm:cxn modelId="{4A065D05-3BB7-454F-9D4E-5646B04708EA}" type="presOf" srcId="{3CC7B3EA-C80E-47B7-9CEC-10408BF9E309}" destId="{65A8F7A4-86BE-C942-BD53-69182B31439B}" srcOrd="0" destOrd="0" presId="urn:microsoft.com/office/officeart/2005/8/layout/list1"/>
    <dgm:cxn modelId="{49580B1A-11FA-6742-BE32-5A8234F71717}" type="presOf" srcId="{58BD776A-5535-423A-A2B2-ADC5D15EFEBE}" destId="{2CCC006B-ACAF-BF4B-8CE7-480DF54086F9}" srcOrd="0" destOrd="0" presId="urn:microsoft.com/office/officeart/2005/8/layout/list1"/>
    <dgm:cxn modelId="{253D961B-6FB5-B743-815D-D5A83702D003}" type="presOf" srcId="{4FCB083B-17E0-4D4C-8537-9D7A59F423C8}" destId="{05F222E1-643C-3F4B-9749-57E95362E68C}" srcOrd="0" destOrd="2" presId="urn:microsoft.com/office/officeart/2005/8/layout/list1"/>
    <dgm:cxn modelId="{2424D73D-C383-B84A-A4A8-E739C9773AAF}" type="presOf" srcId="{89614A2A-D567-4ADE-879F-54F033F0983C}" destId="{05F222E1-643C-3F4B-9749-57E95362E68C}" srcOrd="0" destOrd="3" presId="urn:microsoft.com/office/officeart/2005/8/layout/list1"/>
    <dgm:cxn modelId="{E3EE1B3F-67BB-7349-AE6B-6AEB078B7BDC}" type="presOf" srcId="{719B393A-4EA9-40DB-B7BE-2F677EB78814}" destId="{65494B41-07CE-9F4A-8C67-878F94530103}" srcOrd="1" destOrd="0" presId="urn:microsoft.com/office/officeart/2005/8/layout/list1"/>
    <dgm:cxn modelId="{64E86141-4794-AB44-95A0-EA12BD6A2103}" type="presOf" srcId="{719B393A-4EA9-40DB-B7BE-2F677EB78814}" destId="{AF26ADD8-2850-A44E-8C75-13049E3A2A80}" srcOrd="0" destOrd="0" presId="urn:microsoft.com/office/officeart/2005/8/layout/list1"/>
    <dgm:cxn modelId="{0E32035D-B46F-4242-852C-8B2427065692}" srcId="{3CC7B3EA-C80E-47B7-9CEC-10408BF9E309}" destId="{4FCB083B-17E0-4D4C-8537-9D7A59F423C8}" srcOrd="2" destOrd="0" parTransId="{3C6C8C9E-C0D8-441C-B40B-AD63C3A70122}" sibTransId="{6274A5AB-F66A-42B0-94F9-6858CAAC4FE6}"/>
    <dgm:cxn modelId="{6B341161-C4F3-48AB-BB22-2125AB00D33C}" srcId="{3CC7B3EA-C80E-47B7-9CEC-10408BF9E309}" destId="{31487300-12A1-4835-B5F6-59149F0C5561}" srcOrd="4" destOrd="0" parTransId="{47963037-71CE-4382-9E58-A800AC6A7C75}" sibTransId="{D83309DE-4452-414F-BD83-3B4AFA206273}"/>
    <dgm:cxn modelId="{1E33DF64-C145-F84A-84EF-7B3F1CB1B94A}" type="presOf" srcId="{3CC7B3EA-C80E-47B7-9CEC-10408BF9E309}" destId="{9C2C6CCE-73D9-0A46-BFB8-C72FFACD9DB4}" srcOrd="1" destOrd="0" presId="urn:microsoft.com/office/officeart/2005/8/layout/list1"/>
    <dgm:cxn modelId="{C287C176-70F3-4C8B-8746-661816940774}" srcId="{58BD776A-5535-423A-A2B2-ADC5D15EFEBE}" destId="{3CC7B3EA-C80E-47B7-9CEC-10408BF9E309}" srcOrd="1" destOrd="0" parTransId="{D0BE31E5-071E-4D76-A072-FCD3D309086D}" sibTransId="{917397B0-E45A-4E6A-BB22-6FD372AF9081}"/>
    <dgm:cxn modelId="{991D697F-C742-C64A-96FC-88475CACF2ED}" type="presOf" srcId="{31487300-12A1-4835-B5F6-59149F0C5561}" destId="{05F222E1-643C-3F4B-9749-57E95362E68C}" srcOrd="0" destOrd="4" presId="urn:microsoft.com/office/officeart/2005/8/layout/list1"/>
    <dgm:cxn modelId="{CA4AB982-2470-2B47-806A-C42F375CA672}" type="presOf" srcId="{41450057-2786-4CFD-988C-648BF0560A62}" destId="{05F222E1-643C-3F4B-9749-57E95362E68C}" srcOrd="0" destOrd="5" presId="urn:microsoft.com/office/officeart/2005/8/layout/list1"/>
    <dgm:cxn modelId="{0D143486-052C-422D-A3EB-D7D2D5165365}" srcId="{3CC7B3EA-C80E-47B7-9CEC-10408BF9E309}" destId="{3FCE9FC3-4F46-4894-9952-566BC91284A9}" srcOrd="6" destOrd="0" parTransId="{D039220E-CFBB-470D-B492-3EFD748336B7}" sibTransId="{EC4CCB5D-8F30-40D1-A7FF-7F6FF6427762}"/>
    <dgm:cxn modelId="{033DE295-7015-8443-8625-FD2FE8C55EBB}" type="presOf" srcId="{3FCE9FC3-4F46-4894-9952-566BC91284A9}" destId="{05F222E1-643C-3F4B-9749-57E95362E68C}" srcOrd="0" destOrd="6" presId="urn:microsoft.com/office/officeart/2005/8/layout/list1"/>
    <dgm:cxn modelId="{4E7503A0-AC0E-4A04-B317-15BF82DB0B29}" srcId="{58BD776A-5535-423A-A2B2-ADC5D15EFEBE}" destId="{719B393A-4EA9-40DB-B7BE-2F677EB78814}" srcOrd="0" destOrd="0" parTransId="{CD54D67E-FF1B-4B4E-B16E-3BF62EBBC84D}" sibTransId="{BA0A3FAA-9D11-4FB6-915A-4BB7A2D7D913}"/>
    <dgm:cxn modelId="{41EEFCA2-C847-49EF-879E-DCE0469984A4}" srcId="{3CC7B3EA-C80E-47B7-9CEC-10408BF9E309}" destId="{23CDD0E4-75F5-4B26-9872-F37E5E8805D8}" srcOrd="0" destOrd="0" parTransId="{FC1094D9-98BB-4CB5-A4B9-E6A09AA30257}" sibTransId="{9C6FE11A-AD46-45F6-B2EC-684EDA643340}"/>
    <dgm:cxn modelId="{8FAF7EBB-2A88-4743-B33E-AC77DE88A669}" srcId="{3CC7B3EA-C80E-47B7-9CEC-10408BF9E309}" destId="{41450057-2786-4CFD-988C-648BF0560A62}" srcOrd="5" destOrd="0" parTransId="{B3EBDFD5-8621-45DB-8B67-627902807066}" sibTransId="{6EAD53F0-E499-40E3-ACBC-CADCE30198A9}"/>
    <dgm:cxn modelId="{6EEAF5BB-E97F-3B49-9FB1-05EDFA6856CC}" type="presOf" srcId="{23CDD0E4-75F5-4B26-9872-F37E5E8805D8}" destId="{05F222E1-643C-3F4B-9749-57E95362E68C}" srcOrd="0" destOrd="0" presId="urn:microsoft.com/office/officeart/2005/8/layout/list1"/>
    <dgm:cxn modelId="{9F6AC0BC-27D7-4BCF-8564-0B25F3967FA2}" srcId="{3CC7B3EA-C80E-47B7-9CEC-10408BF9E309}" destId="{AEC5C2B7-DF03-41F7-B7AC-A2DEF584DB07}" srcOrd="1" destOrd="0" parTransId="{4E58B0AA-350D-4FE2-93BA-F60BDF06B1C2}" sibTransId="{4A8C65FE-7C1F-48F2-8BBF-38ED0BD24E40}"/>
    <dgm:cxn modelId="{9ACAF8F0-350E-46AB-BFE9-A09D0E5BBD36}" srcId="{3CC7B3EA-C80E-47B7-9CEC-10408BF9E309}" destId="{89614A2A-D567-4ADE-879F-54F033F0983C}" srcOrd="3" destOrd="0" parTransId="{61D12866-0FC0-44AE-8E64-623A5946B5FC}" sibTransId="{8ECF382B-59BD-4233-A82D-C653F055DD11}"/>
    <dgm:cxn modelId="{9BB8C8AA-6948-8E4E-8B5E-1950B4F714A5}" type="presParOf" srcId="{2CCC006B-ACAF-BF4B-8CE7-480DF54086F9}" destId="{77B3E280-24CD-0740-A829-4CFF5E92B1F4}" srcOrd="0" destOrd="0" presId="urn:microsoft.com/office/officeart/2005/8/layout/list1"/>
    <dgm:cxn modelId="{CD1A1124-1DED-E947-B02A-7F338CDF6113}" type="presParOf" srcId="{77B3E280-24CD-0740-A829-4CFF5E92B1F4}" destId="{AF26ADD8-2850-A44E-8C75-13049E3A2A80}" srcOrd="0" destOrd="0" presId="urn:microsoft.com/office/officeart/2005/8/layout/list1"/>
    <dgm:cxn modelId="{4C44BF67-943E-494E-8708-CEC3B2054D46}" type="presParOf" srcId="{77B3E280-24CD-0740-A829-4CFF5E92B1F4}" destId="{65494B41-07CE-9F4A-8C67-878F94530103}" srcOrd="1" destOrd="0" presId="urn:microsoft.com/office/officeart/2005/8/layout/list1"/>
    <dgm:cxn modelId="{55F49C17-4724-CB4B-892F-CCD66D27437A}" type="presParOf" srcId="{2CCC006B-ACAF-BF4B-8CE7-480DF54086F9}" destId="{FAFF261A-77B5-D846-A4BB-B21509A087FF}" srcOrd="1" destOrd="0" presId="urn:microsoft.com/office/officeart/2005/8/layout/list1"/>
    <dgm:cxn modelId="{E6344FD2-1729-9644-89DC-8C6CB82A47C0}" type="presParOf" srcId="{2CCC006B-ACAF-BF4B-8CE7-480DF54086F9}" destId="{F62A741D-8A62-044F-B6EF-AAE3649E6547}" srcOrd="2" destOrd="0" presId="urn:microsoft.com/office/officeart/2005/8/layout/list1"/>
    <dgm:cxn modelId="{36EA918E-1ADE-544E-BF21-F0A8A4842156}" type="presParOf" srcId="{2CCC006B-ACAF-BF4B-8CE7-480DF54086F9}" destId="{4EEF6E3D-D813-084A-91B6-E748E229DD1E}" srcOrd="3" destOrd="0" presId="urn:microsoft.com/office/officeart/2005/8/layout/list1"/>
    <dgm:cxn modelId="{DE965BF3-C861-ED4A-A533-749C053FBEDF}" type="presParOf" srcId="{2CCC006B-ACAF-BF4B-8CE7-480DF54086F9}" destId="{68F45BB9-0DC0-5049-AE3F-F7CC4D82B71A}" srcOrd="4" destOrd="0" presId="urn:microsoft.com/office/officeart/2005/8/layout/list1"/>
    <dgm:cxn modelId="{876E9700-902A-FB4E-B933-5DA49075C2B0}" type="presParOf" srcId="{68F45BB9-0DC0-5049-AE3F-F7CC4D82B71A}" destId="{65A8F7A4-86BE-C942-BD53-69182B31439B}" srcOrd="0" destOrd="0" presId="urn:microsoft.com/office/officeart/2005/8/layout/list1"/>
    <dgm:cxn modelId="{9D33242A-E90B-3049-AC76-968F5EEA7A16}" type="presParOf" srcId="{68F45BB9-0DC0-5049-AE3F-F7CC4D82B71A}" destId="{9C2C6CCE-73D9-0A46-BFB8-C72FFACD9DB4}" srcOrd="1" destOrd="0" presId="urn:microsoft.com/office/officeart/2005/8/layout/list1"/>
    <dgm:cxn modelId="{F8FC0461-DD52-B043-9DC1-B30BF82F1A00}" type="presParOf" srcId="{2CCC006B-ACAF-BF4B-8CE7-480DF54086F9}" destId="{CF612CF4-2A06-324F-B8B3-D97D01A220F7}" srcOrd="5" destOrd="0" presId="urn:microsoft.com/office/officeart/2005/8/layout/list1"/>
    <dgm:cxn modelId="{6EB71D38-907E-0E44-B8D6-A2AF7F425DF7}" type="presParOf" srcId="{2CCC006B-ACAF-BF4B-8CE7-480DF54086F9}" destId="{05F222E1-643C-3F4B-9749-57E95362E68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F48EDC-73AA-47C8-AA77-1399C4DEC8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7A6CEA8-1EC7-4989-BF2B-6FA1FEDAB447}">
      <dgm:prSet/>
      <dgm:spPr/>
      <dgm:t>
        <a:bodyPr/>
        <a:lstStyle/>
        <a:p>
          <a:r>
            <a:rPr lang="en-US"/>
            <a:t>Added two new risk level categories to ‘Risk Level’ column</a:t>
          </a:r>
        </a:p>
      </dgm:t>
    </dgm:pt>
    <dgm:pt modelId="{F12D2894-8936-4D9C-A40F-E90010A1F310}" type="parTrans" cxnId="{38A52536-D499-45E8-98BD-6C8E63D79376}">
      <dgm:prSet/>
      <dgm:spPr/>
      <dgm:t>
        <a:bodyPr/>
        <a:lstStyle/>
        <a:p>
          <a:endParaRPr lang="en-US"/>
        </a:p>
      </dgm:t>
    </dgm:pt>
    <dgm:pt modelId="{0DB3F873-6C55-42A3-AD78-E8669AAAD952}" type="sibTrans" cxnId="{38A52536-D499-45E8-98BD-6C8E63D79376}">
      <dgm:prSet/>
      <dgm:spPr/>
      <dgm:t>
        <a:bodyPr/>
        <a:lstStyle/>
        <a:p>
          <a:endParaRPr lang="en-US"/>
        </a:p>
      </dgm:t>
    </dgm:pt>
    <dgm:pt modelId="{B6A45D3A-0296-4527-9DC5-82D3CA238923}">
      <dgm:prSet/>
      <dgm:spPr/>
      <dgm:t>
        <a:bodyPr/>
        <a:lstStyle/>
        <a:p>
          <a:r>
            <a:rPr lang="en-US"/>
            <a:t>‘Not Inspected Yet’</a:t>
          </a:r>
        </a:p>
      </dgm:t>
    </dgm:pt>
    <dgm:pt modelId="{C374A255-B681-4C25-BE05-E9AFE72F67BE}" type="parTrans" cxnId="{AAD84D57-B962-477B-8794-5F7CE64E5242}">
      <dgm:prSet/>
      <dgm:spPr/>
      <dgm:t>
        <a:bodyPr/>
        <a:lstStyle/>
        <a:p>
          <a:endParaRPr lang="en-US"/>
        </a:p>
      </dgm:t>
    </dgm:pt>
    <dgm:pt modelId="{640F5F1E-5429-4B99-AA81-D0C488DCAB96}" type="sibTrans" cxnId="{AAD84D57-B962-477B-8794-5F7CE64E5242}">
      <dgm:prSet/>
      <dgm:spPr/>
      <dgm:t>
        <a:bodyPr/>
        <a:lstStyle/>
        <a:p>
          <a:endParaRPr lang="en-US"/>
        </a:p>
      </dgm:t>
    </dgm:pt>
    <dgm:pt modelId="{E3F72D79-1DDD-4FA6-8784-F565010EEE2F}">
      <dgm:prSet/>
      <dgm:spPr/>
      <dgm:t>
        <a:bodyPr/>
        <a:lstStyle/>
        <a:p>
          <a:r>
            <a:rPr lang="en-US"/>
            <a:t>‘Unknown’</a:t>
          </a:r>
        </a:p>
      </dgm:t>
    </dgm:pt>
    <dgm:pt modelId="{9A367789-7DB1-42BC-A0A3-CDBF7AC69832}" type="parTrans" cxnId="{C7D804D2-9730-4427-9C8E-26F39D8C84DB}">
      <dgm:prSet/>
      <dgm:spPr/>
      <dgm:t>
        <a:bodyPr/>
        <a:lstStyle/>
        <a:p>
          <a:endParaRPr lang="en-US"/>
        </a:p>
      </dgm:t>
    </dgm:pt>
    <dgm:pt modelId="{3985954A-6812-4699-8AB2-5BEF9188C4A9}" type="sibTrans" cxnId="{C7D804D2-9730-4427-9C8E-26F39D8C84DB}">
      <dgm:prSet/>
      <dgm:spPr/>
      <dgm:t>
        <a:bodyPr/>
        <a:lstStyle/>
        <a:p>
          <a:endParaRPr lang="en-US"/>
        </a:p>
      </dgm:t>
    </dgm:pt>
    <dgm:pt modelId="{BF6646BF-567D-4E5B-A5B7-AACBD9BFAADF}">
      <dgm:prSet/>
      <dgm:spPr/>
      <dgm:t>
        <a:bodyPr/>
        <a:lstStyle/>
        <a:p>
          <a:r>
            <a:rPr lang="en-US"/>
            <a:t>Performed mapping on ‘CRITICAL FLAG’</a:t>
          </a:r>
        </a:p>
      </dgm:t>
    </dgm:pt>
    <dgm:pt modelId="{0B3620EF-FB57-4C90-8FD3-BD2FB8A0C6A4}" type="parTrans" cxnId="{ED53B8CF-16DD-43BB-B624-200D16B668AD}">
      <dgm:prSet/>
      <dgm:spPr/>
      <dgm:t>
        <a:bodyPr/>
        <a:lstStyle/>
        <a:p>
          <a:endParaRPr lang="en-US"/>
        </a:p>
      </dgm:t>
    </dgm:pt>
    <dgm:pt modelId="{B88EFC0A-B6C3-492B-B956-768408B705EA}" type="sibTrans" cxnId="{ED53B8CF-16DD-43BB-B624-200D16B668AD}">
      <dgm:prSet/>
      <dgm:spPr/>
      <dgm:t>
        <a:bodyPr/>
        <a:lstStyle/>
        <a:p>
          <a:endParaRPr lang="en-US"/>
        </a:p>
      </dgm:t>
    </dgm:pt>
    <dgm:pt modelId="{D8D28A42-900E-49DE-998B-5DE575108F81}">
      <dgm:prSet/>
      <dgm:spPr/>
      <dgm:t>
        <a:bodyPr/>
        <a:lstStyle/>
        <a:p>
          <a:r>
            <a:rPr lang="en-US"/>
            <a:t>Split data 80/20 training and testing</a:t>
          </a:r>
        </a:p>
      </dgm:t>
    </dgm:pt>
    <dgm:pt modelId="{570EAEFC-20FC-4FA8-A5F5-94B9793AD50A}" type="parTrans" cxnId="{3E4E5636-C57A-4730-A006-13A2DBEF59DB}">
      <dgm:prSet/>
      <dgm:spPr/>
      <dgm:t>
        <a:bodyPr/>
        <a:lstStyle/>
        <a:p>
          <a:endParaRPr lang="en-US"/>
        </a:p>
      </dgm:t>
    </dgm:pt>
    <dgm:pt modelId="{9C128AB2-070C-4510-AB77-05C1F6B02F3E}" type="sibTrans" cxnId="{3E4E5636-C57A-4730-A006-13A2DBEF59DB}">
      <dgm:prSet/>
      <dgm:spPr/>
      <dgm:t>
        <a:bodyPr/>
        <a:lstStyle/>
        <a:p>
          <a:endParaRPr lang="en-US"/>
        </a:p>
      </dgm:t>
    </dgm:pt>
    <dgm:pt modelId="{279CAD38-962B-4DA1-8DB3-8AF364CCB745}" type="pres">
      <dgm:prSet presAssocID="{30F48EDC-73AA-47C8-AA77-1399C4DEC847}" presName="root" presStyleCnt="0">
        <dgm:presLayoutVars>
          <dgm:dir/>
          <dgm:resizeHandles val="exact"/>
        </dgm:presLayoutVars>
      </dgm:prSet>
      <dgm:spPr/>
    </dgm:pt>
    <dgm:pt modelId="{47FBA0A4-7751-4109-8C03-E1944A511132}" type="pres">
      <dgm:prSet presAssocID="{27A6CEA8-1EC7-4989-BF2B-6FA1FEDAB447}" presName="compNode" presStyleCnt="0"/>
      <dgm:spPr/>
    </dgm:pt>
    <dgm:pt modelId="{F5FE68ED-14D6-4C28-9951-8183F661AAB7}" type="pres">
      <dgm:prSet presAssocID="{27A6CEA8-1EC7-4989-BF2B-6FA1FEDAB447}" presName="bgRect" presStyleLbl="bgShp" presStyleIdx="0" presStyleCnt="3"/>
      <dgm:spPr/>
    </dgm:pt>
    <dgm:pt modelId="{F99B51EF-0DBD-4A00-A427-4CA65AB1C0F9}" type="pres">
      <dgm:prSet presAssocID="{27A6CEA8-1EC7-4989-BF2B-6FA1FEDAB4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58F61A6-F16E-4A36-A252-E25E80790139}" type="pres">
      <dgm:prSet presAssocID="{27A6CEA8-1EC7-4989-BF2B-6FA1FEDAB447}" presName="spaceRect" presStyleCnt="0"/>
      <dgm:spPr/>
    </dgm:pt>
    <dgm:pt modelId="{07889832-26FD-4CD6-ABBE-45FA6D134974}" type="pres">
      <dgm:prSet presAssocID="{27A6CEA8-1EC7-4989-BF2B-6FA1FEDAB447}" presName="parTx" presStyleLbl="revTx" presStyleIdx="0" presStyleCnt="4">
        <dgm:presLayoutVars>
          <dgm:chMax val="0"/>
          <dgm:chPref val="0"/>
        </dgm:presLayoutVars>
      </dgm:prSet>
      <dgm:spPr/>
    </dgm:pt>
    <dgm:pt modelId="{DF820BE7-E499-40B7-964E-250EF7292342}" type="pres">
      <dgm:prSet presAssocID="{27A6CEA8-1EC7-4989-BF2B-6FA1FEDAB447}" presName="desTx" presStyleLbl="revTx" presStyleIdx="1" presStyleCnt="4">
        <dgm:presLayoutVars/>
      </dgm:prSet>
      <dgm:spPr/>
    </dgm:pt>
    <dgm:pt modelId="{C4E86425-467D-47F1-A168-BDDFFE9D5AC0}" type="pres">
      <dgm:prSet presAssocID="{0DB3F873-6C55-42A3-AD78-E8669AAAD952}" presName="sibTrans" presStyleCnt="0"/>
      <dgm:spPr/>
    </dgm:pt>
    <dgm:pt modelId="{C6DE17A6-CAD3-4DED-85C2-B124BFB29BE1}" type="pres">
      <dgm:prSet presAssocID="{BF6646BF-567D-4E5B-A5B7-AACBD9BFAADF}" presName="compNode" presStyleCnt="0"/>
      <dgm:spPr/>
    </dgm:pt>
    <dgm:pt modelId="{BCBE7FBC-BA5F-488B-AE1B-482109B1D8F8}" type="pres">
      <dgm:prSet presAssocID="{BF6646BF-567D-4E5B-A5B7-AACBD9BFAADF}" presName="bgRect" presStyleLbl="bgShp" presStyleIdx="1" presStyleCnt="3"/>
      <dgm:spPr/>
    </dgm:pt>
    <dgm:pt modelId="{76BB1E72-47A3-4BD8-A5DC-CFF9B865764C}" type="pres">
      <dgm:prSet presAssocID="{BF6646BF-567D-4E5B-A5B7-AACBD9BFAA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FEC016F8-854F-49B5-ACFA-20943F226FCF}" type="pres">
      <dgm:prSet presAssocID="{BF6646BF-567D-4E5B-A5B7-AACBD9BFAADF}" presName="spaceRect" presStyleCnt="0"/>
      <dgm:spPr/>
    </dgm:pt>
    <dgm:pt modelId="{EA7EFBF4-62A4-4F4E-BE43-5DFB290A57B7}" type="pres">
      <dgm:prSet presAssocID="{BF6646BF-567D-4E5B-A5B7-AACBD9BFAADF}" presName="parTx" presStyleLbl="revTx" presStyleIdx="2" presStyleCnt="4">
        <dgm:presLayoutVars>
          <dgm:chMax val="0"/>
          <dgm:chPref val="0"/>
        </dgm:presLayoutVars>
      </dgm:prSet>
      <dgm:spPr/>
    </dgm:pt>
    <dgm:pt modelId="{615A9792-F374-4255-B6DF-954E0927900E}" type="pres">
      <dgm:prSet presAssocID="{B88EFC0A-B6C3-492B-B956-768408B705EA}" presName="sibTrans" presStyleCnt="0"/>
      <dgm:spPr/>
    </dgm:pt>
    <dgm:pt modelId="{B50ADD40-5B78-4CBA-A6FA-38B98A3309AD}" type="pres">
      <dgm:prSet presAssocID="{D8D28A42-900E-49DE-998B-5DE575108F81}" presName="compNode" presStyleCnt="0"/>
      <dgm:spPr/>
    </dgm:pt>
    <dgm:pt modelId="{05242673-0839-4549-A813-35A4481FCEB4}" type="pres">
      <dgm:prSet presAssocID="{D8D28A42-900E-49DE-998B-5DE575108F81}" presName="bgRect" presStyleLbl="bgShp" presStyleIdx="2" presStyleCnt="3"/>
      <dgm:spPr/>
    </dgm:pt>
    <dgm:pt modelId="{61E16982-2045-4272-ACAB-BACF2A03E395}" type="pres">
      <dgm:prSet presAssocID="{D8D28A42-900E-49DE-998B-5DE575108F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14DBB22-E2A5-4542-AB40-B7003C3614FF}" type="pres">
      <dgm:prSet presAssocID="{D8D28A42-900E-49DE-998B-5DE575108F81}" presName="spaceRect" presStyleCnt="0"/>
      <dgm:spPr/>
    </dgm:pt>
    <dgm:pt modelId="{79F99CB6-BE49-4C77-BBC4-FFDD1585CB11}" type="pres">
      <dgm:prSet presAssocID="{D8D28A42-900E-49DE-998B-5DE575108F8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D42E71B-0B0A-4A52-8337-824F18316B19}" type="presOf" srcId="{B6A45D3A-0296-4527-9DC5-82D3CA238923}" destId="{DF820BE7-E499-40B7-964E-250EF7292342}" srcOrd="0" destOrd="0" presId="urn:microsoft.com/office/officeart/2018/2/layout/IconVerticalSolidList"/>
    <dgm:cxn modelId="{C0A5AB1C-031C-489C-9A24-2FC11C8D93F2}" type="presOf" srcId="{BF6646BF-567D-4E5B-A5B7-AACBD9BFAADF}" destId="{EA7EFBF4-62A4-4F4E-BE43-5DFB290A57B7}" srcOrd="0" destOrd="0" presId="urn:microsoft.com/office/officeart/2018/2/layout/IconVerticalSolidList"/>
    <dgm:cxn modelId="{23942033-C105-4341-AFC8-00517145C2CF}" type="presOf" srcId="{27A6CEA8-1EC7-4989-BF2B-6FA1FEDAB447}" destId="{07889832-26FD-4CD6-ABBE-45FA6D134974}" srcOrd="0" destOrd="0" presId="urn:microsoft.com/office/officeart/2018/2/layout/IconVerticalSolidList"/>
    <dgm:cxn modelId="{38A52536-D499-45E8-98BD-6C8E63D79376}" srcId="{30F48EDC-73AA-47C8-AA77-1399C4DEC847}" destId="{27A6CEA8-1EC7-4989-BF2B-6FA1FEDAB447}" srcOrd="0" destOrd="0" parTransId="{F12D2894-8936-4D9C-A40F-E90010A1F310}" sibTransId="{0DB3F873-6C55-42A3-AD78-E8669AAAD952}"/>
    <dgm:cxn modelId="{3E4E5636-C57A-4730-A006-13A2DBEF59DB}" srcId="{30F48EDC-73AA-47C8-AA77-1399C4DEC847}" destId="{D8D28A42-900E-49DE-998B-5DE575108F81}" srcOrd="2" destOrd="0" parTransId="{570EAEFC-20FC-4FA8-A5F5-94B9793AD50A}" sibTransId="{9C128AB2-070C-4510-AB77-05C1F6B02F3E}"/>
    <dgm:cxn modelId="{AAD84D57-B962-477B-8794-5F7CE64E5242}" srcId="{27A6CEA8-1EC7-4989-BF2B-6FA1FEDAB447}" destId="{B6A45D3A-0296-4527-9DC5-82D3CA238923}" srcOrd="0" destOrd="0" parTransId="{C374A255-B681-4C25-BE05-E9AFE72F67BE}" sibTransId="{640F5F1E-5429-4B99-AA81-D0C488DCAB96}"/>
    <dgm:cxn modelId="{CDABA67B-0B10-4CC8-B1D5-3D6241EA33DC}" type="presOf" srcId="{D8D28A42-900E-49DE-998B-5DE575108F81}" destId="{79F99CB6-BE49-4C77-BBC4-FFDD1585CB11}" srcOrd="0" destOrd="0" presId="urn:microsoft.com/office/officeart/2018/2/layout/IconVerticalSolidList"/>
    <dgm:cxn modelId="{57B3D8BC-0850-4485-863E-F5A4AB85A8E6}" type="presOf" srcId="{E3F72D79-1DDD-4FA6-8784-F565010EEE2F}" destId="{DF820BE7-E499-40B7-964E-250EF7292342}" srcOrd="0" destOrd="1" presId="urn:microsoft.com/office/officeart/2018/2/layout/IconVerticalSolidList"/>
    <dgm:cxn modelId="{ED53B8CF-16DD-43BB-B624-200D16B668AD}" srcId="{30F48EDC-73AA-47C8-AA77-1399C4DEC847}" destId="{BF6646BF-567D-4E5B-A5B7-AACBD9BFAADF}" srcOrd="1" destOrd="0" parTransId="{0B3620EF-FB57-4C90-8FD3-BD2FB8A0C6A4}" sibTransId="{B88EFC0A-B6C3-492B-B956-768408B705EA}"/>
    <dgm:cxn modelId="{C7D804D2-9730-4427-9C8E-26F39D8C84DB}" srcId="{27A6CEA8-1EC7-4989-BF2B-6FA1FEDAB447}" destId="{E3F72D79-1DDD-4FA6-8784-F565010EEE2F}" srcOrd="1" destOrd="0" parTransId="{9A367789-7DB1-42BC-A0A3-CDBF7AC69832}" sibTransId="{3985954A-6812-4699-8AB2-5BEF9188C4A9}"/>
    <dgm:cxn modelId="{BAD3FCFF-291F-4A0E-AAF7-E43F129D5189}" type="presOf" srcId="{30F48EDC-73AA-47C8-AA77-1399C4DEC847}" destId="{279CAD38-962B-4DA1-8DB3-8AF364CCB745}" srcOrd="0" destOrd="0" presId="urn:microsoft.com/office/officeart/2018/2/layout/IconVerticalSolidList"/>
    <dgm:cxn modelId="{B5FB310F-26AA-4AB0-8951-8E787BA8F27E}" type="presParOf" srcId="{279CAD38-962B-4DA1-8DB3-8AF364CCB745}" destId="{47FBA0A4-7751-4109-8C03-E1944A511132}" srcOrd="0" destOrd="0" presId="urn:microsoft.com/office/officeart/2018/2/layout/IconVerticalSolidList"/>
    <dgm:cxn modelId="{4A9ED0EF-DF03-4AF3-9B19-E1765417CFC7}" type="presParOf" srcId="{47FBA0A4-7751-4109-8C03-E1944A511132}" destId="{F5FE68ED-14D6-4C28-9951-8183F661AAB7}" srcOrd="0" destOrd="0" presId="urn:microsoft.com/office/officeart/2018/2/layout/IconVerticalSolidList"/>
    <dgm:cxn modelId="{2F5E5CBA-5A3C-41CB-A30B-8DC2C83376D0}" type="presParOf" srcId="{47FBA0A4-7751-4109-8C03-E1944A511132}" destId="{F99B51EF-0DBD-4A00-A427-4CA65AB1C0F9}" srcOrd="1" destOrd="0" presId="urn:microsoft.com/office/officeart/2018/2/layout/IconVerticalSolidList"/>
    <dgm:cxn modelId="{4B2857C8-B2F0-43A4-AACD-F0E3B91EE514}" type="presParOf" srcId="{47FBA0A4-7751-4109-8C03-E1944A511132}" destId="{B58F61A6-F16E-4A36-A252-E25E80790139}" srcOrd="2" destOrd="0" presId="urn:microsoft.com/office/officeart/2018/2/layout/IconVerticalSolidList"/>
    <dgm:cxn modelId="{682A0F35-FDF7-414A-8DA3-32E6FF55A223}" type="presParOf" srcId="{47FBA0A4-7751-4109-8C03-E1944A511132}" destId="{07889832-26FD-4CD6-ABBE-45FA6D134974}" srcOrd="3" destOrd="0" presId="urn:microsoft.com/office/officeart/2018/2/layout/IconVerticalSolidList"/>
    <dgm:cxn modelId="{8B83949F-A49D-4748-8748-EF508B97BDAE}" type="presParOf" srcId="{47FBA0A4-7751-4109-8C03-E1944A511132}" destId="{DF820BE7-E499-40B7-964E-250EF7292342}" srcOrd="4" destOrd="0" presId="urn:microsoft.com/office/officeart/2018/2/layout/IconVerticalSolidList"/>
    <dgm:cxn modelId="{E7DDCD6A-94BB-4F0C-8A30-CBA0BBDB536A}" type="presParOf" srcId="{279CAD38-962B-4DA1-8DB3-8AF364CCB745}" destId="{C4E86425-467D-47F1-A168-BDDFFE9D5AC0}" srcOrd="1" destOrd="0" presId="urn:microsoft.com/office/officeart/2018/2/layout/IconVerticalSolidList"/>
    <dgm:cxn modelId="{F7A69917-4270-4A81-939A-C6BB3101D444}" type="presParOf" srcId="{279CAD38-962B-4DA1-8DB3-8AF364CCB745}" destId="{C6DE17A6-CAD3-4DED-85C2-B124BFB29BE1}" srcOrd="2" destOrd="0" presId="urn:microsoft.com/office/officeart/2018/2/layout/IconVerticalSolidList"/>
    <dgm:cxn modelId="{9C525415-6811-4141-8136-C1DB4E017F63}" type="presParOf" srcId="{C6DE17A6-CAD3-4DED-85C2-B124BFB29BE1}" destId="{BCBE7FBC-BA5F-488B-AE1B-482109B1D8F8}" srcOrd="0" destOrd="0" presId="urn:microsoft.com/office/officeart/2018/2/layout/IconVerticalSolidList"/>
    <dgm:cxn modelId="{CA1531C9-8639-4D08-931D-2200146B9217}" type="presParOf" srcId="{C6DE17A6-CAD3-4DED-85C2-B124BFB29BE1}" destId="{76BB1E72-47A3-4BD8-A5DC-CFF9B865764C}" srcOrd="1" destOrd="0" presId="urn:microsoft.com/office/officeart/2018/2/layout/IconVerticalSolidList"/>
    <dgm:cxn modelId="{00AA4F48-7E65-4469-A880-10829D74F1A6}" type="presParOf" srcId="{C6DE17A6-CAD3-4DED-85C2-B124BFB29BE1}" destId="{FEC016F8-854F-49B5-ACFA-20943F226FCF}" srcOrd="2" destOrd="0" presId="urn:microsoft.com/office/officeart/2018/2/layout/IconVerticalSolidList"/>
    <dgm:cxn modelId="{6355146C-30CA-469C-9F40-FBFAA7D2D3A3}" type="presParOf" srcId="{C6DE17A6-CAD3-4DED-85C2-B124BFB29BE1}" destId="{EA7EFBF4-62A4-4F4E-BE43-5DFB290A57B7}" srcOrd="3" destOrd="0" presId="urn:microsoft.com/office/officeart/2018/2/layout/IconVerticalSolidList"/>
    <dgm:cxn modelId="{02B46554-1607-4306-A987-F068D3FB85EC}" type="presParOf" srcId="{279CAD38-962B-4DA1-8DB3-8AF364CCB745}" destId="{615A9792-F374-4255-B6DF-954E0927900E}" srcOrd="3" destOrd="0" presId="urn:microsoft.com/office/officeart/2018/2/layout/IconVerticalSolidList"/>
    <dgm:cxn modelId="{B66BF62D-2A52-422C-AA51-265AF7350EFC}" type="presParOf" srcId="{279CAD38-962B-4DA1-8DB3-8AF364CCB745}" destId="{B50ADD40-5B78-4CBA-A6FA-38B98A3309AD}" srcOrd="4" destOrd="0" presId="urn:microsoft.com/office/officeart/2018/2/layout/IconVerticalSolidList"/>
    <dgm:cxn modelId="{7498B265-2C4C-46E6-B665-CCA36A3A7153}" type="presParOf" srcId="{B50ADD40-5B78-4CBA-A6FA-38B98A3309AD}" destId="{05242673-0839-4549-A813-35A4481FCEB4}" srcOrd="0" destOrd="0" presId="urn:microsoft.com/office/officeart/2018/2/layout/IconVerticalSolidList"/>
    <dgm:cxn modelId="{BDAEFE71-3178-42C2-9C90-8FBD3AD65E35}" type="presParOf" srcId="{B50ADD40-5B78-4CBA-A6FA-38B98A3309AD}" destId="{61E16982-2045-4272-ACAB-BACF2A03E395}" srcOrd="1" destOrd="0" presId="urn:microsoft.com/office/officeart/2018/2/layout/IconVerticalSolidList"/>
    <dgm:cxn modelId="{079BADB0-888A-4839-8882-90D0BE420F93}" type="presParOf" srcId="{B50ADD40-5B78-4CBA-A6FA-38B98A3309AD}" destId="{514DBB22-E2A5-4542-AB40-B7003C3614FF}" srcOrd="2" destOrd="0" presId="urn:microsoft.com/office/officeart/2018/2/layout/IconVerticalSolidList"/>
    <dgm:cxn modelId="{2028CEC4-F2DF-4E2C-A7E1-A3F5869A32B5}" type="presParOf" srcId="{B50ADD40-5B78-4CBA-A6FA-38B98A3309AD}" destId="{79F99CB6-BE49-4C77-BBC4-FFDD1585CB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F1F1D4A-7BDF-4FF6-9579-7F8E484AA4A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04B2D2F-E87D-461E-AE53-E931A3E04E38}">
      <dgm:prSet/>
      <dgm:spPr/>
      <dgm:t>
        <a:bodyPr/>
        <a:lstStyle/>
        <a:p>
          <a:r>
            <a:rPr lang="en-US" dirty="0"/>
            <a:t>Used “Risk Level” column</a:t>
          </a:r>
        </a:p>
      </dgm:t>
    </dgm:pt>
    <dgm:pt modelId="{CFAAB76A-8638-4BBA-B702-B7CD01CDD144}" type="parTrans" cxnId="{4B87599B-279F-4DA4-9B98-A3269AF4AE75}">
      <dgm:prSet/>
      <dgm:spPr/>
      <dgm:t>
        <a:bodyPr/>
        <a:lstStyle/>
        <a:p>
          <a:endParaRPr lang="en-US"/>
        </a:p>
      </dgm:t>
    </dgm:pt>
    <dgm:pt modelId="{D0D90EDF-ED04-4BC7-9F3E-C3A46D402340}" type="sibTrans" cxnId="{4B87599B-279F-4DA4-9B98-A3269AF4AE75}">
      <dgm:prSet/>
      <dgm:spPr/>
      <dgm:t>
        <a:bodyPr/>
        <a:lstStyle/>
        <a:p>
          <a:endParaRPr lang="en-US"/>
        </a:p>
      </dgm:t>
    </dgm:pt>
    <dgm:pt modelId="{7CB2C679-96E0-4B08-9035-925176D9EC7D}">
      <dgm:prSet/>
      <dgm:spPr/>
      <dgm:t>
        <a:bodyPr/>
        <a:lstStyle/>
        <a:p>
          <a:r>
            <a:rPr lang="en-US"/>
            <a:t>Filtered out the date of 01/01/1900 from the “Inspection Date Results”</a:t>
          </a:r>
        </a:p>
      </dgm:t>
    </dgm:pt>
    <dgm:pt modelId="{9AF0DF76-EA24-46FA-B011-86B6F4BF8B98}" type="parTrans" cxnId="{B024A735-6A54-46CF-9EAE-B8AFD75786DC}">
      <dgm:prSet/>
      <dgm:spPr/>
      <dgm:t>
        <a:bodyPr/>
        <a:lstStyle/>
        <a:p>
          <a:endParaRPr lang="en-US"/>
        </a:p>
      </dgm:t>
    </dgm:pt>
    <dgm:pt modelId="{0B21EFCF-A2F2-4380-B7D0-895214C74013}" type="sibTrans" cxnId="{B024A735-6A54-46CF-9EAE-B8AFD75786DC}">
      <dgm:prSet/>
      <dgm:spPr/>
      <dgm:t>
        <a:bodyPr/>
        <a:lstStyle/>
        <a:p>
          <a:endParaRPr lang="en-US"/>
        </a:p>
      </dgm:t>
    </dgm:pt>
    <dgm:pt modelId="{CAFB8224-8F20-4865-B1A2-467041070414}">
      <dgm:prSet/>
      <dgm:spPr/>
      <dgm:t>
        <a:bodyPr/>
        <a:lstStyle/>
        <a:p>
          <a:r>
            <a:rPr lang="en-US"/>
            <a:t>Y-Variable - “Score” </a:t>
          </a:r>
        </a:p>
      </dgm:t>
    </dgm:pt>
    <dgm:pt modelId="{8105A4F2-C702-4BA3-9B3F-2DC98FACD0B6}" type="parTrans" cxnId="{BD9FA5DF-406B-49B6-9C72-790403DF85FE}">
      <dgm:prSet/>
      <dgm:spPr/>
      <dgm:t>
        <a:bodyPr/>
        <a:lstStyle/>
        <a:p>
          <a:endParaRPr lang="en-US"/>
        </a:p>
      </dgm:t>
    </dgm:pt>
    <dgm:pt modelId="{F714C895-C5CD-463C-B321-2F54B05FB28A}" type="sibTrans" cxnId="{BD9FA5DF-406B-49B6-9C72-790403DF85FE}">
      <dgm:prSet/>
      <dgm:spPr/>
      <dgm:t>
        <a:bodyPr/>
        <a:lstStyle/>
        <a:p>
          <a:endParaRPr lang="en-US"/>
        </a:p>
      </dgm:t>
    </dgm:pt>
    <dgm:pt modelId="{257898CC-F5B6-48E9-9920-B2669FA82531}">
      <dgm:prSet/>
      <dgm:spPr/>
      <dgm:t>
        <a:bodyPr/>
        <a:lstStyle/>
        <a:p>
          <a:r>
            <a:rPr lang="en-US" dirty="0"/>
            <a:t>X-Variables - 'BORO', 'CUISINE CATEGORY', 'CRITICAL FLAG', 'ACTION', 'INSPECTION PROGRAM', 'INSPECTION PERFORMED’, ‘ZIPCODE’, ‘FRANCHISE’</a:t>
          </a:r>
        </a:p>
      </dgm:t>
    </dgm:pt>
    <dgm:pt modelId="{AA24C8D7-F9CD-4981-A581-734333FD3717}" type="parTrans" cxnId="{78F1DDB7-C465-4822-B948-29FD4A25849C}">
      <dgm:prSet/>
      <dgm:spPr/>
      <dgm:t>
        <a:bodyPr/>
        <a:lstStyle/>
        <a:p>
          <a:endParaRPr lang="en-US"/>
        </a:p>
      </dgm:t>
    </dgm:pt>
    <dgm:pt modelId="{B5BEEABA-6FCB-429F-B47E-38EF0A8668BB}" type="sibTrans" cxnId="{78F1DDB7-C465-4822-B948-29FD4A25849C}">
      <dgm:prSet/>
      <dgm:spPr/>
      <dgm:t>
        <a:bodyPr/>
        <a:lstStyle/>
        <a:p>
          <a:endParaRPr lang="en-US"/>
        </a:p>
      </dgm:t>
    </dgm:pt>
    <dgm:pt modelId="{3EEDA53E-EC94-42AF-8059-FD3AABFFC739}">
      <dgm:prSet/>
      <dgm:spPr/>
      <dgm:t>
        <a:bodyPr/>
        <a:lstStyle/>
        <a:p>
          <a:r>
            <a:rPr lang="en-US"/>
            <a:t>Performed PCA analysis for risk level and scores</a:t>
          </a:r>
        </a:p>
      </dgm:t>
    </dgm:pt>
    <dgm:pt modelId="{145BC169-DC01-4B26-A9E5-63E213F7F6F4}" type="parTrans" cxnId="{F525BD3E-BE92-4D8D-8732-8AA40282EA4F}">
      <dgm:prSet/>
      <dgm:spPr/>
      <dgm:t>
        <a:bodyPr/>
        <a:lstStyle/>
        <a:p>
          <a:endParaRPr lang="en-US"/>
        </a:p>
      </dgm:t>
    </dgm:pt>
    <dgm:pt modelId="{63DEBD48-C519-439D-9294-F732BA7F3D06}" type="sibTrans" cxnId="{F525BD3E-BE92-4D8D-8732-8AA40282EA4F}">
      <dgm:prSet/>
      <dgm:spPr/>
      <dgm:t>
        <a:bodyPr/>
        <a:lstStyle/>
        <a:p>
          <a:endParaRPr lang="en-US"/>
        </a:p>
      </dgm:t>
    </dgm:pt>
    <dgm:pt modelId="{407EE992-0F3C-40FB-ACC2-23DE4528BBEC}">
      <dgm:prSet/>
      <dgm:spPr/>
      <dgm:t>
        <a:bodyPr/>
        <a:lstStyle/>
        <a:p>
          <a:r>
            <a:rPr lang="en-US"/>
            <a:t>Tried Elbow Method</a:t>
          </a:r>
        </a:p>
      </dgm:t>
    </dgm:pt>
    <dgm:pt modelId="{35871CFA-BA97-4565-80F2-8C5342448261}" type="parTrans" cxnId="{DAAAA1F3-BA4D-402C-ABE7-0ED863E07950}">
      <dgm:prSet/>
      <dgm:spPr/>
      <dgm:t>
        <a:bodyPr/>
        <a:lstStyle/>
        <a:p>
          <a:endParaRPr lang="en-US"/>
        </a:p>
      </dgm:t>
    </dgm:pt>
    <dgm:pt modelId="{F9D9F3DE-D557-4795-803E-9C4200D81B26}" type="sibTrans" cxnId="{DAAAA1F3-BA4D-402C-ABE7-0ED863E07950}">
      <dgm:prSet/>
      <dgm:spPr/>
      <dgm:t>
        <a:bodyPr/>
        <a:lstStyle/>
        <a:p>
          <a:endParaRPr lang="en-US"/>
        </a:p>
      </dgm:t>
    </dgm:pt>
    <dgm:pt modelId="{F344DAD4-5963-46DC-B425-1A82060CEF4D}">
      <dgm:prSet/>
      <dgm:spPr/>
      <dgm:t>
        <a:bodyPr/>
        <a:lstStyle/>
        <a:p>
          <a:r>
            <a:rPr lang="en-US"/>
            <a:t>Used Silhouette Method</a:t>
          </a:r>
        </a:p>
      </dgm:t>
    </dgm:pt>
    <dgm:pt modelId="{97BB38D7-CEF5-443A-BED4-DC8CB7E7A8C2}" type="parTrans" cxnId="{75706AC2-491D-47F6-8A83-075E3BCD0A6F}">
      <dgm:prSet/>
      <dgm:spPr/>
      <dgm:t>
        <a:bodyPr/>
        <a:lstStyle/>
        <a:p>
          <a:endParaRPr lang="en-US"/>
        </a:p>
      </dgm:t>
    </dgm:pt>
    <dgm:pt modelId="{05C76CD3-B82B-485B-BD29-347CCD5E6E6B}" type="sibTrans" cxnId="{75706AC2-491D-47F6-8A83-075E3BCD0A6F}">
      <dgm:prSet/>
      <dgm:spPr/>
      <dgm:t>
        <a:bodyPr/>
        <a:lstStyle/>
        <a:p>
          <a:endParaRPr lang="en-US"/>
        </a:p>
      </dgm:t>
    </dgm:pt>
    <dgm:pt modelId="{D627EBE1-086E-D744-BD98-F7BB99E4173F}" type="pres">
      <dgm:prSet presAssocID="{5F1F1D4A-7BDF-4FF6-9579-7F8E484AA4A4}" presName="linear" presStyleCnt="0">
        <dgm:presLayoutVars>
          <dgm:animLvl val="lvl"/>
          <dgm:resizeHandles val="exact"/>
        </dgm:presLayoutVars>
      </dgm:prSet>
      <dgm:spPr/>
    </dgm:pt>
    <dgm:pt modelId="{69007C3B-8ED6-004A-8463-851C3418F1FB}" type="pres">
      <dgm:prSet presAssocID="{C04B2D2F-E87D-461E-AE53-E931A3E04E3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B59E251-3747-B44A-BEF4-D923FE50FEF8}" type="pres">
      <dgm:prSet presAssocID="{D0D90EDF-ED04-4BC7-9F3E-C3A46D402340}" presName="spacer" presStyleCnt="0"/>
      <dgm:spPr/>
    </dgm:pt>
    <dgm:pt modelId="{ACA3A7EE-0DF3-2445-87A3-395A6327D7DB}" type="pres">
      <dgm:prSet presAssocID="{7CB2C679-96E0-4B08-9035-925176D9EC7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98EBD46-7228-7C4F-B0F6-B26563CD587D}" type="pres">
      <dgm:prSet presAssocID="{0B21EFCF-A2F2-4380-B7D0-895214C74013}" presName="spacer" presStyleCnt="0"/>
      <dgm:spPr/>
    </dgm:pt>
    <dgm:pt modelId="{9065F3E2-5FB2-A644-A573-E98F2A0CAD53}" type="pres">
      <dgm:prSet presAssocID="{CAFB8224-8F20-4865-B1A2-46704107041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2FF2101-BB24-2241-AE32-30002BAC46B2}" type="pres">
      <dgm:prSet presAssocID="{F714C895-C5CD-463C-B321-2F54B05FB28A}" presName="spacer" presStyleCnt="0"/>
      <dgm:spPr/>
    </dgm:pt>
    <dgm:pt modelId="{97BD2EA9-FDD3-C843-ABB4-CD3EF62802E2}" type="pres">
      <dgm:prSet presAssocID="{257898CC-F5B6-48E9-9920-B2669FA8253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5E0ED06-1387-B344-A934-A9562931D146}" type="pres">
      <dgm:prSet presAssocID="{B5BEEABA-6FCB-429F-B47E-38EF0A8668BB}" presName="spacer" presStyleCnt="0"/>
      <dgm:spPr/>
    </dgm:pt>
    <dgm:pt modelId="{A5E7977B-CBB7-1E41-98CF-444CBFA4C3F1}" type="pres">
      <dgm:prSet presAssocID="{3EEDA53E-EC94-42AF-8059-FD3AABFFC73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85CE313-E672-5548-A180-7D5D31CC5232}" type="pres">
      <dgm:prSet presAssocID="{63DEBD48-C519-439D-9294-F732BA7F3D06}" presName="spacer" presStyleCnt="0"/>
      <dgm:spPr/>
    </dgm:pt>
    <dgm:pt modelId="{14C1C93F-8AD2-E445-802B-9A844A94D5E0}" type="pres">
      <dgm:prSet presAssocID="{407EE992-0F3C-40FB-ACC2-23DE4528BBE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024024E-C0A1-5D49-9630-B501FBC901B9}" type="pres">
      <dgm:prSet presAssocID="{F9D9F3DE-D557-4795-803E-9C4200D81B26}" presName="spacer" presStyleCnt="0"/>
      <dgm:spPr/>
    </dgm:pt>
    <dgm:pt modelId="{E7028D70-0883-E848-9C80-43E50CB18DA4}" type="pres">
      <dgm:prSet presAssocID="{F344DAD4-5963-46DC-B425-1A82060CEF4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56EEC14-D325-6646-AE85-A30A7CB80B0F}" type="presOf" srcId="{3EEDA53E-EC94-42AF-8059-FD3AABFFC739}" destId="{A5E7977B-CBB7-1E41-98CF-444CBFA4C3F1}" srcOrd="0" destOrd="0" presId="urn:microsoft.com/office/officeart/2005/8/layout/vList2"/>
    <dgm:cxn modelId="{B024A735-6A54-46CF-9EAE-B8AFD75786DC}" srcId="{5F1F1D4A-7BDF-4FF6-9579-7F8E484AA4A4}" destId="{7CB2C679-96E0-4B08-9035-925176D9EC7D}" srcOrd="1" destOrd="0" parTransId="{9AF0DF76-EA24-46FA-B011-86B6F4BF8B98}" sibTransId="{0B21EFCF-A2F2-4380-B7D0-895214C74013}"/>
    <dgm:cxn modelId="{F525BD3E-BE92-4D8D-8732-8AA40282EA4F}" srcId="{5F1F1D4A-7BDF-4FF6-9579-7F8E484AA4A4}" destId="{3EEDA53E-EC94-42AF-8059-FD3AABFFC739}" srcOrd="4" destOrd="0" parTransId="{145BC169-DC01-4B26-A9E5-63E213F7F6F4}" sibTransId="{63DEBD48-C519-439D-9294-F732BA7F3D06}"/>
    <dgm:cxn modelId="{DDD4557A-0B30-4E41-B603-1E3F2A5CDBCB}" type="presOf" srcId="{C04B2D2F-E87D-461E-AE53-E931A3E04E38}" destId="{69007C3B-8ED6-004A-8463-851C3418F1FB}" srcOrd="0" destOrd="0" presId="urn:microsoft.com/office/officeart/2005/8/layout/vList2"/>
    <dgm:cxn modelId="{CDA9B595-381C-2340-8380-357430E738EB}" type="presOf" srcId="{257898CC-F5B6-48E9-9920-B2669FA82531}" destId="{97BD2EA9-FDD3-C843-ABB4-CD3EF62802E2}" srcOrd="0" destOrd="0" presId="urn:microsoft.com/office/officeart/2005/8/layout/vList2"/>
    <dgm:cxn modelId="{4B87599B-279F-4DA4-9B98-A3269AF4AE75}" srcId="{5F1F1D4A-7BDF-4FF6-9579-7F8E484AA4A4}" destId="{C04B2D2F-E87D-461E-AE53-E931A3E04E38}" srcOrd="0" destOrd="0" parTransId="{CFAAB76A-8638-4BBA-B702-B7CD01CDD144}" sibTransId="{D0D90EDF-ED04-4BC7-9F3E-C3A46D402340}"/>
    <dgm:cxn modelId="{4E8B28A0-8B48-CE4C-9009-D34452BFB957}" type="presOf" srcId="{7CB2C679-96E0-4B08-9035-925176D9EC7D}" destId="{ACA3A7EE-0DF3-2445-87A3-395A6327D7DB}" srcOrd="0" destOrd="0" presId="urn:microsoft.com/office/officeart/2005/8/layout/vList2"/>
    <dgm:cxn modelId="{48886FA3-2F3D-6148-A2BD-97226D0A5BFB}" type="presOf" srcId="{F344DAD4-5963-46DC-B425-1A82060CEF4D}" destId="{E7028D70-0883-E848-9C80-43E50CB18DA4}" srcOrd="0" destOrd="0" presId="urn:microsoft.com/office/officeart/2005/8/layout/vList2"/>
    <dgm:cxn modelId="{C4059EA7-9E7B-1645-ADA7-A90A8B0B5B3C}" type="presOf" srcId="{407EE992-0F3C-40FB-ACC2-23DE4528BBEC}" destId="{14C1C93F-8AD2-E445-802B-9A844A94D5E0}" srcOrd="0" destOrd="0" presId="urn:microsoft.com/office/officeart/2005/8/layout/vList2"/>
    <dgm:cxn modelId="{78F1DDB7-C465-4822-B948-29FD4A25849C}" srcId="{5F1F1D4A-7BDF-4FF6-9579-7F8E484AA4A4}" destId="{257898CC-F5B6-48E9-9920-B2669FA82531}" srcOrd="3" destOrd="0" parTransId="{AA24C8D7-F9CD-4981-A581-734333FD3717}" sibTransId="{B5BEEABA-6FCB-429F-B47E-38EF0A8668BB}"/>
    <dgm:cxn modelId="{75706AC2-491D-47F6-8A83-075E3BCD0A6F}" srcId="{5F1F1D4A-7BDF-4FF6-9579-7F8E484AA4A4}" destId="{F344DAD4-5963-46DC-B425-1A82060CEF4D}" srcOrd="6" destOrd="0" parTransId="{97BB38D7-CEF5-443A-BED4-DC8CB7E7A8C2}" sibTransId="{05C76CD3-B82B-485B-BD29-347CCD5E6E6B}"/>
    <dgm:cxn modelId="{EE02D5CC-33FD-D648-97BE-3F09FAAA0EAF}" type="presOf" srcId="{5F1F1D4A-7BDF-4FF6-9579-7F8E484AA4A4}" destId="{D627EBE1-086E-D744-BD98-F7BB99E4173F}" srcOrd="0" destOrd="0" presId="urn:microsoft.com/office/officeart/2005/8/layout/vList2"/>
    <dgm:cxn modelId="{BD9FA5DF-406B-49B6-9C72-790403DF85FE}" srcId="{5F1F1D4A-7BDF-4FF6-9579-7F8E484AA4A4}" destId="{CAFB8224-8F20-4865-B1A2-467041070414}" srcOrd="2" destOrd="0" parTransId="{8105A4F2-C702-4BA3-9B3F-2DC98FACD0B6}" sibTransId="{F714C895-C5CD-463C-B321-2F54B05FB28A}"/>
    <dgm:cxn modelId="{DAAAA1F3-BA4D-402C-ABE7-0ED863E07950}" srcId="{5F1F1D4A-7BDF-4FF6-9579-7F8E484AA4A4}" destId="{407EE992-0F3C-40FB-ACC2-23DE4528BBEC}" srcOrd="5" destOrd="0" parTransId="{35871CFA-BA97-4565-80F2-8C5342448261}" sibTransId="{F9D9F3DE-D557-4795-803E-9C4200D81B26}"/>
    <dgm:cxn modelId="{CA5B41F4-F7BF-6341-8146-E0A9F4243178}" type="presOf" srcId="{CAFB8224-8F20-4865-B1A2-467041070414}" destId="{9065F3E2-5FB2-A644-A573-E98F2A0CAD53}" srcOrd="0" destOrd="0" presId="urn:microsoft.com/office/officeart/2005/8/layout/vList2"/>
    <dgm:cxn modelId="{A7946B01-5A59-4C4A-BFAC-C7E8136676E4}" type="presParOf" srcId="{D627EBE1-086E-D744-BD98-F7BB99E4173F}" destId="{69007C3B-8ED6-004A-8463-851C3418F1FB}" srcOrd="0" destOrd="0" presId="urn:microsoft.com/office/officeart/2005/8/layout/vList2"/>
    <dgm:cxn modelId="{55469653-1134-394E-9F24-1C1499E2469A}" type="presParOf" srcId="{D627EBE1-086E-D744-BD98-F7BB99E4173F}" destId="{AB59E251-3747-B44A-BEF4-D923FE50FEF8}" srcOrd="1" destOrd="0" presId="urn:microsoft.com/office/officeart/2005/8/layout/vList2"/>
    <dgm:cxn modelId="{4DBF1020-7487-8540-95A9-513C4F05D335}" type="presParOf" srcId="{D627EBE1-086E-D744-BD98-F7BB99E4173F}" destId="{ACA3A7EE-0DF3-2445-87A3-395A6327D7DB}" srcOrd="2" destOrd="0" presId="urn:microsoft.com/office/officeart/2005/8/layout/vList2"/>
    <dgm:cxn modelId="{A2189885-8A95-BC41-99C3-9ABB92245548}" type="presParOf" srcId="{D627EBE1-086E-D744-BD98-F7BB99E4173F}" destId="{098EBD46-7228-7C4F-B0F6-B26563CD587D}" srcOrd="3" destOrd="0" presId="urn:microsoft.com/office/officeart/2005/8/layout/vList2"/>
    <dgm:cxn modelId="{42C48388-0B7E-D043-A496-03AF8B017219}" type="presParOf" srcId="{D627EBE1-086E-D744-BD98-F7BB99E4173F}" destId="{9065F3E2-5FB2-A644-A573-E98F2A0CAD53}" srcOrd="4" destOrd="0" presId="urn:microsoft.com/office/officeart/2005/8/layout/vList2"/>
    <dgm:cxn modelId="{3732E18D-C353-0D4A-99C7-050E87A50B86}" type="presParOf" srcId="{D627EBE1-086E-D744-BD98-F7BB99E4173F}" destId="{92FF2101-BB24-2241-AE32-30002BAC46B2}" srcOrd="5" destOrd="0" presId="urn:microsoft.com/office/officeart/2005/8/layout/vList2"/>
    <dgm:cxn modelId="{2EFCAD78-0971-3F44-8045-0AAF45BDE03E}" type="presParOf" srcId="{D627EBE1-086E-D744-BD98-F7BB99E4173F}" destId="{97BD2EA9-FDD3-C843-ABB4-CD3EF62802E2}" srcOrd="6" destOrd="0" presId="urn:microsoft.com/office/officeart/2005/8/layout/vList2"/>
    <dgm:cxn modelId="{3E856EE0-CD11-4B47-AD49-99CFF671A8A0}" type="presParOf" srcId="{D627EBE1-086E-D744-BD98-F7BB99E4173F}" destId="{65E0ED06-1387-B344-A934-A9562931D146}" srcOrd="7" destOrd="0" presId="urn:microsoft.com/office/officeart/2005/8/layout/vList2"/>
    <dgm:cxn modelId="{73AD069D-D415-3549-A570-39D2BA6C12EA}" type="presParOf" srcId="{D627EBE1-086E-D744-BD98-F7BB99E4173F}" destId="{A5E7977B-CBB7-1E41-98CF-444CBFA4C3F1}" srcOrd="8" destOrd="0" presId="urn:microsoft.com/office/officeart/2005/8/layout/vList2"/>
    <dgm:cxn modelId="{029BCCB8-DAA2-FF41-A729-34980F609D50}" type="presParOf" srcId="{D627EBE1-086E-D744-BD98-F7BB99E4173F}" destId="{B85CE313-E672-5548-A180-7D5D31CC5232}" srcOrd="9" destOrd="0" presId="urn:microsoft.com/office/officeart/2005/8/layout/vList2"/>
    <dgm:cxn modelId="{087AE499-ADF6-644A-BFE0-64C73E54D64D}" type="presParOf" srcId="{D627EBE1-086E-D744-BD98-F7BB99E4173F}" destId="{14C1C93F-8AD2-E445-802B-9A844A94D5E0}" srcOrd="10" destOrd="0" presId="urn:microsoft.com/office/officeart/2005/8/layout/vList2"/>
    <dgm:cxn modelId="{32A7D238-FEB7-4E4E-BCE3-865913C12B4F}" type="presParOf" srcId="{D627EBE1-086E-D744-BD98-F7BB99E4173F}" destId="{7024024E-C0A1-5D49-9630-B501FBC901B9}" srcOrd="11" destOrd="0" presId="urn:microsoft.com/office/officeart/2005/8/layout/vList2"/>
    <dgm:cxn modelId="{379B5BA4-DA11-F646-B5E9-67A7ED19ADA8}" type="presParOf" srcId="{D627EBE1-086E-D744-BD98-F7BB99E4173F}" destId="{E7028D70-0883-E848-9C80-43E50CB18DA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EE00D-6B40-43E6-BBD7-E424DF5A27BD}">
      <dsp:nvSpPr>
        <dsp:cNvPr id="0" name=""/>
        <dsp:cNvSpPr/>
      </dsp:nvSpPr>
      <dsp:spPr>
        <a:xfrm>
          <a:off x="0" y="4155"/>
          <a:ext cx="5889686" cy="88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B2A34-ADF0-45D9-8458-9ADE68F824AA}">
      <dsp:nvSpPr>
        <dsp:cNvPr id="0" name=""/>
        <dsp:cNvSpPr/>
      </dsp:nvSpPr>
      <dsp:spPr>
        <a:xfrm>
          <a:off x="267759" y="203315"/>
          <a:ext cx="486835" cy="486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4817C-44C4-4CBE-803D-FEB8D38B70EF}">
      <dsp:nvSpPr>
        <dsp:cNvPr id="0" name=""/>
        <dsp:cNvSpPr/>
      </dsp:nvSpPr>
      <dsp:spPr>
        <a:xfrm>
          <a:off x="1022353" y="4155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Research Question </a:t>
          </a:r>
        </a:p>
      </dsp:txBody>
      <dsp:txXfrm>
        <a:off x="1022353" y="4155"/>
        <a:ext cx="4867332" cy="885154"/>
      </dsp:txXfrm>
    </dsp:sp>
    <dsp:sp modelId="{8160EC4A-273F-4013-8115-129945DDC7AB}">
      <dsp:nvSpPr>
        <dsp:cNvPr id="0" name=""/>
        <dsp:cNvSpPr/>
      </dsp:nvSpPr>
      <dsp:spPr>
        <a:xfrm>
          <a:off x="0" y="1110599"/>
          <a:ext cx="5889686" cy="88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050D8-5FBA-47AA-BA5C-8B8F3B0DC10B}">
      <dsp:nvSpPr>
        <dsp:cNvPr id="0" name=""/>
        <dsp:cNvSpPr/>
      </dsp:nvSpPr>
      <dsp:spPr>
        <a:xfrm>
          <a:off x="267759" y="1309759"/>
          <a:ext cx="486835" cy="486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641A2-D660-4F50-9F6D-D41EF7C3D89D}">
      <dsp:nvSpPr>
        <dsp:cNvPr id="0" name=""/>
        <dsp:cNvSpPr/>
      </dsp:nvSpPr>
      <dsp:spPr>
        <a:xfrm>
          <a:off x="1022353" y="1110599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Preliminary Analysis Challenges</a:t>
          </a:r>
        </a:p>
      </dsp:txBody>
      <dsp:txXfrm>
        <a:off x="1022353" y="1110599"/>
        <a:ext cx="4867332" cy="885154"/>
      </dsp:txXfrm>
    </dsp:sp>
    <dsp:sp modelId="{C0B63FD6-9EFF-413B-94DF-1B25D8C60987}">
      <dsp:nvSpPr>
        <dsp:cNvPr id="0" name=""/>
        <dsp:cNvSpPr/>
      </dsp:nvSpPr>
      <dsp:spPr>
        <a:xfrm>
          <a:off x="0" y="2217043"/>
          <a:ext cx="5889686" cy="88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EBD9B-3602-4956-B4CA-17F747B94DCF}">
      <dsp:nvSpPr>
        <dsp:cNvPr id="0" name=""/>
        <dsp:cNvSpPr/>
      </dsp:nvSpPr>
      <dsp:spPr>
        <a:xfrm>
          <a:off x="267759" y="2416202"/>
          <a:ext cx="486835" cy="486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1B40D-7DC7-4D7D-8C17-70108B12259F}">
      <dsp:nvSpPr>
        <dsp:cNvPr id="0" name=""/>
        <dsp:cNvSpPr/>
      </dsp:nvSpPr>
      <dsp:spPr>
        <a:xfrm>
          <a:off x="1022353" y="2217043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Preprocessing</a:t>
          </a:r>
        </a:p>
      </dsp:txBody>
      <dsp:txXfrm>
        <a:off x="1022353" y="2217043"/>
        <a:ext cx="4867332" cy="885154"/>
      </dsp:txXfrm>
    </dsp:sp>
    <dsp:sp modelId="{757396C8-D999-4AB0-94E3-19B84DDF3C02}">
      <dsp:nvSpPr>
        <dsp:cNvPr id="0" name=""/>
        <dsp:cNvSpPr/>
      </dsp:nvSpPr>
      <dsp:spPr>
        <a:xfrm>
          <a:off x="0" y="3323486"/>
          <a:ext cx="5889686" cy="88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2DD4F-1FEC-41FB-9A3F-787BA8550C04}">
      <dsp:nvSpPr>
        <dsp:cNvPr id="0" name=""/>
        <dsp:cNvSpPr/>
      </dsp:nvSpPr>
      <dsp:spPr>
        <a:xfrm>
          <a:off x="267759" y="3522646"/>
          <a:ext cx="486835" cy="4868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BDA3E-289E-458C-93A7-74A93DDA32B7}">
      <dsp:nvSpPr>
        <dsp:cNvPr id="0" name=""/>
        <dsp:cNvSpPr/>
      </dsp:nvSpPr>
      <dsp:spPr>
        <a:xfrm>
          <a:off x="1022353" y="3323486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Final Models</a:t>
          </a:r>
        </a:p>
      </dsp:txBody>
      <dsp:txXfrm>
        <a:off x="1022353" y="3323486"/>
        <a:ext cx="4867332" cy="885154"/>
      </dsp:txXfrm>
    </dsp:sp>
    <dsp:sp modelId="{A06BDA11-73ED-44C4-800B-4F1EF318C2D2}">
      <dsp:nvSpPr>
        <dsp:cNvPr id="0" name=""/>
        <dsp:cNvSpPr/>
      </dsp:nvSpPr>
      <dsp:spPr>
        <a:xfrm>
          <a:off x="0" y="4429930"/>
          <a:ext cx="5889686" cy="88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D8899-1E40-4DC3-916A-8EBF6AD04B61}">
      <dsp:nvSpPr>
        <dsp:cNvPr id="0" name=""/>
        <dsp:cNvSpPr/>
      </dsp:nvSpPr>
      <dsp:spPr>
        <a:xfrm>
          <a:off x="267759" y="4629090"/>
          <a:ext cx="486835" cy="4868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92921-C982-42A7-8FB9-FE7448DF544A}">
      <dsp:nvSpPr>
        <dsp:cNvPr id="0" name=""/>
        <dsp:cNvSpPr/>
      </dsp:nvSpPr>
      <dsp:spPr>
        <a:xfrm>
          <a:off x="1022353" y="4429930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Results</a:t>
          </a:r>
        </a:p>
      </dsp:txBody>
      <dsp:txXfrm>
        <a:off x="1022353" y="4429930"/>
        <a:ext cx="4867332" cy="8851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77C64-5EA2-804A-8B2B-3E0E8A335BD8}">
      <dsp:nvSpPr>
        <dsp:cNvPr id="0" name=""/>
        <dsp:cNvSpPr/>
      </dsp:nvSpPr>
      <dsp:spPr>
        <a:xfrm>
          <a:off x="285222" y="0"/>
          <a:ext cx="5319241" cy="53192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3C50A-E7D2-A349-86AA-C68367F13731}">
      <dsp:nvSpPr>
        <dsp:cNvPr id="0" name=""/>
        <dsp:cNvSpPr/>
      </dsp:nvSpPr>
      <dsp:spPr>
        <a:xfrm>
          <a:off x="790550" y="505327"/>
          <a:ext cx="2074503" cy="207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KNN Imputation and predicting missing Zip Code values</a:t>
          </a:r>
        </a:p>
      </dsp:txBody>
      <dsp:txXfrm>
        <a:off x="891819" y="606596"/>
        <a:ext cx="1871965" cy="1871965"/>
      </dsp:txXfrm>
    </dsp:sp>
    <dsp:sp modelId="{980A5507-D3EB-7442-B649-644DA0E5015B}">
      <dsp:nvSpPr>
        <dsp:cNvPr id="0" name=""/>
        <dsp:cNvSpPr/>
      </dsp:nvSpPr>
      <dsp:spPr>
        <a:xfrm>
          <a:off x="3024631" y="505327"/>
          <a:ext cx="2074503" cy="20745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Complex dataset</a:t>
          </a:r>
        </a:p>
      </dsp:txBody>
      <dsp:txXfrm>
        <a:off x="3125900" y="606596"/>
        <a:ext cx="1871965" cy="1871965"/>
      </dsp:txXfrm>
    </dsp:sp>
    <dsp:sp modelId="{6E5A8721-9521-A143-9E47-32A23F074091}">
      <dsp:nvSpPr>
        <dsp:cNvPr id="0" name=""/>
        <dsp:cNvSpPr/>
      </dsp:nvSpPr>
      <dsp:spPr>
        <a:xfrm>
          <a:off x="790550" y="2739409"/>
          <a:ext cx="2074503" cy="207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Lack of externally compatible datasets</a:t>
          </a:r>
        </a:p>
      </dsp:txBody>
      <dsp:txXfrm>
        <a:off x="891819" y="2840678"/>
        <a:ext cx="1871965" cy="1871965"/>
      </dsp:txXfrm>
    </dsp:sp>
    <dsp:sp modelId="{F483CC6F-4C0A-9342-87F3-6FE19943BA1C}">
      <dsp:nvSpPr>
        <dsp:cNvPr id="0" name=""/>
        <dsp:cNvSpPr/>
      </dsp:nvSpPr>
      <dsp:spPr>
        <a:xfrm>
          <a:off x="3024631" y="2739409"/>
          <a:ext cx="2074503" cy="20745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Not ideal accuracy and precision scores</a:t>
          </a:r>
        </a:p>
      </dsp:txBody>
      <dsp:txXfrm>
        <a:off x="3125900" y="2840678"/>
        <a:ext cx="1871965" cy="187196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A1227-E49D-4411-99D4-64C25CBC8508}">
      <dsp:nvSpPr>
        <dsp:cNvPr id="0" name=""/>
        <dsp:cNvSpPr/>
      </dsp:nvSpPr>
      <dsp:spPr>
        <a:xfrm>
          <a:off x="0" y="649"/>
          <a:ext cx="5889686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4A175-2010-4357-ADFF-F42545167640}">
      <dsp:nvSpPr>
        <dsp:cNvPr id="0" name=""/>
        <dsp:cNvSpPr/>
      </dsp:nvSpPr>
      <dsp:spPr>
        <a:xfrm>
          <a:off x="459622" y="342517"/>
          <a:ext cx="835676" cy="8356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B5E06-4617-4F05-911C-7070499ACAA6}">
      <dsp:nvSpPr>
        <dsp:cNvPr id="0" name=""/>
        <dsp:cNvSpPr/>
      </dsp:nvSpPr>
      <dsp:spPr>
        <a:xfrm>
          <a:off x="1754920" y="649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 more predictor variables/feature engineering</a:t>
          </a:r>
        </a:p>
      </dsp:txBody>
      <dsp:txXfrm>
        <a:off x="1754920" y="649"/>
        <a:ext cx="4134765" cy="1519412"/>
      </dsp:txXfrm>
    </dsp:sp>
    <dsp:sp modelId="{0D02DFFD-C569-4501-B82D-08A4A3AC1872}">
      <dsp:nvSpPr>
        <dsp:cNvPr id="0" name=""/>
        <dsp:cNvSpPr/>
      </dsp:nvSpPr>
      <dsp:spPr>
        <a:xfrm>
          <a:off x="0" y="1899914"/>
          <a:ext cx="5889686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86A13-96BE-4B11-8FCD-BCDD0769D7B0}">
      <dsp:nvSpPr>
        <dsp:cNvPr id="0" name=""/>
        <dsp:cNvSpPr/>
      </dsp:nvSpPr>
      <dsp:spPr>
        <a:xfrm>
          <a:off x="459622" y="2241782"/>
          <a:ext cx="835676" cy="8356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2D314-F11A-4000-9121-B2DF78790918}">
      <dsp:nvSpPr>
        <dsp:cNvPr id="0" name=""/>
        <dsp:cNvSpPr/>
      </dsp:nvSpPr>
      <dsp:spPr>
        <a:xfrm>
          <a:off x="1754920" y="1899914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Try different imputation methods and/or predictive models</a:t>
          </a:r>
        </a:p>
      </dsp:txBody>
      <dsp:txXfrm>
        <a:off x="1754920" y="1899914"/>
        <a:ext cx="4134765" cy="1519412"/>
      </dsp:txXfrm>
    </dsp:sp>
    <dsp:sp modelId="{E41D11BC-E275-41D9-A252-ACBAE2133DD3}">
      <dsp:nvSpPr>
        <dsp:cNvPr id="0" name=""/>
        <dsp:cNvSpPr/>
      </dsp:nvSpPr>
      <dsp:spPr>
        <a:xfrm>
          <a:off x="0" y="3799179"/>
          <a:ext cx="5889686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AE3BD-1217-4F97-8B25-ACF2FB8DB210}">
      <dsp:nvSpPr>
        <dsp:cNvPr id="0" name=""/>
        <dsp:cNvSpPr/>
      </dsp:nvSpPr>
      <dsp:spPr>
        <a:xfrm>
          <a:off x="459622" y="4141047"/>
          <a:ext cx="835676" cy="8356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E2B93-7439-439A-9AC2-36746CFF2803}">
      <dsp:nvSpPr>
        <dsp:cNvPr id="0" name=""/>
        <dsp:cNvSpPr/>
      </dsp:nvSpPr>
      <dsp:spPr>
        <a:xfrm>
          <a:off x="1754920" y="3799179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Possibility of combining or adding more data</a:t>
          </a:r>
        </a:p>
      </dsp:txBody>
      <dsp:txXfrm>
        <a:off x="1754920" y="3799179"/>
        <a:ext cx="4134765" cy="15194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A95A7-A934-BD4D-9BEC-8275841E12FA}">
      <dsp:nvSpPr>
        <dsp:cNvPr id="0" name=""/>
        <dsp:cNvSpPr/>
      </dsp:nvSpPr>
      <dsp:spPr>
        <a:xfrm>
          <a:off x="971" y="420814"/>
          <a:ext cx="3409880" cy="2165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06D59B-CC5B-3B47-84CF-F28B3BC9E1B6}">
      <dsp:nvSpPr>
        <dsp:cNvPr id="0" name=""/>
        <dsp:cNvSpPr/>
      </dsp:nvSpPr>
      <dsp:spPr>
        <a:xfrm>
          <a:off x="379847" y="780745"/>
          <a:ext cx="3409880" cy="2165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DOHMH New York City Restaurant Inspection Results </a:t>
          </a:r>
          <a:r>
            <a:rPr lang="en-US" sz="1000" u="sng" kern="1200">
              <a:hlinkClick xmlns:r="http://schemas.openxmlformats.org/officeDocument/2006/relationships" r:id="rId1"/>
            </a:rPr>
            <a:t>https://data.cityofnewyork.us/Health/DOHMH-New-York-City-Restaurant-Inspection-Results/43nn-pn8j</a:t>
          </a:r>
          <a:endParaRPr lang="en-US" sz="1000" kern="1200"/>
        </a:p>
      </dsp:txBody>
      <dsp:txXfrm>
        <a:off x="443266" y="844164"/>
        <a:ext cx="3283042" cy="2038435"/>
      </dsp:txXfrm>
    </dsp:sp>
    <dsp:sp modelId="{17214DFB-717F-4A45-995B-68E81550FF21}">
      <dsp:nvSpPr>
        <dsp:cNvPr id="0" name=""/>
        <dsp:cNvSpPr/>
      </dsp:nvSpPr>
      <dsp:spPr>
        <a:xfrm>
          <a:off x="4168602" y="420814"/>
          <a:ext cx="3409880" cy="2165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211B2A-1E61-DA4E-8C61-1D8A36D70D83}">
      <dsp:nvSpPr>
        <dsp:cNvPr id="0" name=""/>
        <dsp:cNvSpPr/>
      </dsp:nvSpPr>
      <dsp:spPr>
        <a:xfrm>
          <a:off x="4547478" y="780745"/>
          <a:ext cx="3409880" cy="2165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1" kern="1200"/>
            <a:t>Food Service Establishments: Inspection Cycle and Letter Grading - Nyc.Gov</a:t>
          </a:r>
          <a:r>
            <a:rPr lang="en-US" sz="1000" b="0" i="0" kern="1200"/>
            <a:t>, </a:t>
          </a:r>
          <a:r>
            <a:rPr lang="en-US" sz="1000" b="0" i="0" kern="1200">
              <a:hlinkClick xmlns:r="http://schemas.openxmlformats.org/officeDocument/2006/relationships" r:id="rId2"/>
            </a:rPr>
            <a:t>www.nyc.gov/assets/doh/downloads/pdf/rii/inspection-cycle-overview.pdf</a:t>
          </a:r>
          <a:endParaRPr lang="en-US" sz="1000" kern="1200"/>
        </a:p>
      </dsp:txBody>
      <dsp:txXfrm>
        <a:off x="4610897" y="844164"/>
        <a:ext cx="3283042" cy="20384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B22AB-E7DB-3343-8CF5-F7A096C1855B}">
      <dsp:nvSpPr>
        <dsp:cNvPr id="0" name=""/>
        <dsp:cNvSpPr/>
      </dsp:nvSpPr>
      <dsp:spPr>
        <a:xfrm>
          <a:off x="0" y="28740"/>
          <a:ext cx="5889686" cy="1263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Restaurants with high-risk violations that are not regularly inspected could cause potential health risks to customers</a:t>
          </a:r>
          <a:endParaRPr lang="en-US" sz="2400" kern="1200"/>
        </a:p>
      </dsp:txBody>
      <dsp:txXfrm>
        <a:off x="61684" y="90424"/>
        <a:ext cx="5766318" cy="1140231"/>
      </dsp:txXfrm>
    </dsp:sp>
    <dsp:sp modelId="{9FA0B40B-BF70-F941-B084-9ED46ECED52A}">
      <dsp:nvSpPr>
        <dsp:cNvPr id="0" name=""/>
        <dsp:cNvSpPr/>
      </dsp:nvSpPr>
      <dsp:spPr>
        <a:xfrm>
          <a:off x="0" y="1361460"/>
          <a:ext cx="5889686" cy="1263599"/>
        </a:xfrm>
        <a:prstGeom prst="roundRect">
          <a:avLst/>
        </a:prstGeom>
        <a:solidFill>
          <a:schemeClr val="accent2">
            <a:hueOff val="885262"/>
            <a:satOff val="3045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Health departments have limited resources for conducting inspections</a:t>
          </a:r>
          <a:endParaRPr lang="en-US" sz="2400" kern="1200"/>
        </a:p>
      </dsp:txBody>
      <dsp:txXfrm>
        <a:off x="61684" y="1423144"/>
        <a:ext cx="5766318" cy="1140231"/>
      </dsp:txXfrm>
    </dsp:sp>
    <dsp:sp modelId="{AA33189E-8345-AD4B-BC77-DF7CDD0EAD5D}">
      <dsp:nvSpPr>
        <dsp:cNvPr id="0" name=""/>
        <dsp:cNvSpPr/>
      </dsp:nvSpPr>
      <dsp:spPr>
        <a:xfrm>
          <a:off x="0" y="2694180"/>
          <a:ext cx="5889686" cy="1263599"/>
        </a:xfrm>
        <a:prstGeom prst="roundRect">
          <a:avLst/>
        </a:prstGeom>
        <a:solidFill>
          <a:schemeClr val="accent2">
            <a:hueOff val="1770523"/>
            <a:satOff val="6090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High-risk restaurants may not receive proper attention</a:t>
          </a:r>
          <a:endParaRPr lang="en-US" sz="2400" kern="1200"/>
        </a:p>
      </dsp:txBody>
      <dsp:txXfrm>
        <a:off x="61684" y="2755864"/>
        <a:ext cx="5766318" cy="1140231"/>
      </dsp:txXfrm>
    </dsp:sp>
    <dsp:sp modelId="{9B942802-3816-154E-B3E7-323C444304FB}">
      <dsp:nvSpPr>
        <dsp:cNvPr id="0" name=""/>
        <dsp:cNvSpPr/>
      </dsp:nvSpPr>
      <dsp:spPr>
        <a:xfrm>
          <a:off x="0" y="4026900"/>
          <a:ext cx="5889686" cy="1263599"/>
        </a:xfrm>
        <a:prstGeom prst="round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Deciding how to allocate these resources efficiently to prioritize high-risk establishments can be challenging</a:t>
          </a:r>
          <a:endParaRPr lang="en-US" sz="2400" kern="1200"/>
        </a:p>
      </dsp:txBody>
      <dsp:txXfrm>
        <a:off x="61684" y="4088584"/>
        <a:ext cx="5766318" cy="1140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E267-0FBA-D942-8D56-CAD48E714BC4}">
      <dsp:nvSpPr>
        <dsp:cNvPr id="0" name=""/>
        <dsp:cNvSpPr/>
      </dsp:nvSpPr>
      <dsp:spPr>
        <a:xfrm>
          <a:off x="0" y="0"/>
          <a:ext cx="6003335" cy="71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Didn’t have enough predictor variables</a:t>
          </a:r>
        </a:p>
      </dsp:txBody>
      <dsp:txXfrm>
        <a:off x="21077" y="21077"/>
        <a:ext cx="5142626" cy="677455"/>
      </dsp:txXfrm>
    </dsp:sp>
    <dsp:sp modelId="{E408DB2E-8415-7A4F-B304-CF698693920D}">
      <dsp:nvSpPr>
        <dsp:cNvPr id="0" name=""/>
        <dsp:cNvSpPr/>
      </dsp:nvSpPr>
      <dsp:spPr>
        <a:xfrm>
          <a:off x="448301" y="819554"/>
          <a:ext cx="6003335" cy="71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Unaccounted for predictive power of the missing values</a:t>
          </a:r>
        </a:p>
      </dsp:txBody>
      <dsp:txXfrm>
        <a:off x="469378" y="840631"/>
        <a:ext cx="5045134" cy="677455"/>
      </dsp:txXfrm>
    </dsp:sp>
    <dsp:sp modelId="{CC89CE89-5F5D-7644-9FDF-2B036C8E7464}">
      <dsp:nvSpPr>
        <dsp:cNvPr id="0" name=""/>
        <dsp:cNvSpPr/>
      </dsp:nvSpPr>
      <dsp:spPr>
        <a:xfrm>
          <a:off x="896602" y="1639109"/>
          <a:ext cx="6003335" cy="71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Didn’t account for uninspected restaurants</a:t>
          </a:r>
        </a:p>
      </dsp:txBody>
      <dsp:txXfrm>
        <a:off x="917679" y="1660186"/>
        <a:ext cx="5045134" cy="677455"/>
      </dsp:txXfrm>
    </dsp:sp>
    <dsp:sp modelId="{944D3909-DC63-9949-A1D3-C20B9C722726}">
      <dsp:nvSpPr>
        <dsp:cNvPr id="0" name=""/>
        <dsp:cNvSpPr/>
      </dsp:nvSpPr>
      <dsp:spPr>
        <a:xfrm>
          <a:off x="1344903" y="2458664"/>
          <a:ext cx="6003335" cy="71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Too many ‘CUISINE DESCRIPTION’ categories</a:t>
          </a:r>
        </a:p>
      </dsp:txBody>
      <dsp:txXfrm>
        <a:off x="1365980" y="2479741"/>
        <a:ext cx="5045134" cy="677455"/>
      </dsp:txXfrm>
    </dsp:sp>
    <dsp:sp modelId="{220A53BA-1AFA-5447-9F02-9E8477D7C3C1}">
      <dsp:nvSpPr>
        <dsp:cNvPr id="0" name=""/>
        <dsp:cNvSpPr/>
      </dsp:nvSpPr>
      <dsp:spPr>
        <a:xfrm>
          <a:off x="1793204" y="3278218"/>
          <a:ext cx="6003335" cy="71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Hadn’t yet fine tuned the models</a:t>
          </a:r>
        </a:p>
      </dsp:txBody>
      <dsp:txXfrm>
        <a:off x="1814281" y="3299295"/>
        <a:ext cx="5045134" cy="677455"/>
      </dsp:txXfrm>
    </dsp:sp>
    <dsp:sp modelId="{FAEBCD43-839C-6743-920F-230896D4856C}">
      <dsp:nvSpPr>
        <dsp:cNvPr id="0" name=""/>
        <dsp:cNvSpPr/>
      </dsp:nvSpPr>
      <dsp:spPr>
        <a:xfrm>
          <a:off x="5535589" y="525714"/>
          <a:ext cx="467745" cy="46774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640832" y="525714"/>
        <a:ext cx="257259" cy="351978"/>
      </dsp:txXfrm>
    </dsp:sp>
    <dsp:sp modelId="{49F90AD8-F00F-AC4D-9B2E-74F00A871C02}">
      <dsp:nvSpPr>
        <dsp:cNvPr id="0" name=""/>
        <dsp:cNvSpPr/>
      </dsp:nvSpPr>
      <dsp:spPr>
        <a:xfrm>
          <a:off x="5983890" y="1345269"/>
          <a:ext cx="467745" cy="46774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089133" y="1345269"/>
        <a:ext cx="257259" cy="351978"/>
      </dsp:txXfrm>
    </dsp:sp>
    <dsp:sp modelId="{0B50ABA1-35FE-B943-BA8C-2F896BDA3586}">
      <dsp:nvSpPr>
        <dsp:cNvPr id="0" name=""/>
        <dsp:cNvSpPr/>
      </dsp:nvSpPr>
      <dsp:spPr>
        <a:xfrm>
          <a:off x="6432192" y="2152830"/>
          <a:ext cx="467745" cy="46774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537435" y="2152830"/>
        <a:ext cx="257259" cy="351978"/>
      </dsp:txXfrm>
    </dsp:sp>
    <dsp:sp modelId="{429BFDAE-3355-E248-9A08-81CE3DCE424B}">
      <dsp:nvSpPr>
        <dsp:cNvPr id="0" name=""/>
        <dsp:cNvSpPr/>
      </dsp:nvSpPr>
      <dsp:spPr>
        <a:xfrm>
          <a:off x="6880493" y="2980380"/>
          <a:ext cx="467745" cy="46774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985736" y="2980380"/>
        <a:ext cx="257259" cy="3519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2905F-F8D9-744F-BD14-679BF5F27417}">
      <dsp:nvSpPr>
        <dsp:cNvPr id="0" name=""/>
        <dsp:cNvSpPr/>
      </dsp:nvSpPr>
      <dsp:spPr>
        <a:xfrm>
          <a:off x="0" y="4697846"/>
          <a:ext cx="5295778" cy="10277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Created “Other” group for violation codes</a:t>
          </a:r>
        </a:p>
      </dsp:txBody>
      <dsp:txXfrm>
        <a:off x="0" y="4697846"/>
        <a:ext cx="5295778" cy="1027774"/>
      </dsp:txXfrm>
    </dsp:sp>
    <dsp:sp modelId="{C6A4A414-70A9-2D4A-B22F-1F5AA3F05DFA}">
      <dsp:nvSpPr>
        <dsp:cNvPr id="0" name=""/>
        <dsp:cNvSpPr/>
      </dsp:nvSpPr>
      <dsp:spPr>
        <a:xfrm rot="10800000">
          <a:off x="0" y="3132546"/>
          <a:ext cx="5295778" cy="158071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Split inspection type and inspection program</a:t>
          </a:r>
        </a:p>
      </dsp:txBody>
      <dsp:txXfrm rot="10800000">
        <a:off x="0" y="3132546"/>
        <a:ext cx="5295778" cy="1027102"/>
      </dsp:txXfrm>
    </dsp:sp>
    <dsp:sp modelId="{F2A616F0-B913-2647-AA88-08EE442AC693}">
      <dsp:nvSpPr>
        <dsp:cNvPr id="0" name=""/>
        <dsp:cNvSpPr/>
      </dsp:nvSpPr>
      <dsp:spPr>
        <a:xfrm rot="10800000">
          <a:off x="0" y="1567247"/>
          <a:ext cx="5295778" cy="1580716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Dropped columns</a:t>
          </a:r>
        </a:p>
      </dsp:txBody>
      <dsp:txXfrm rot="-10800000">
        <a:off x="0" y="1567247"/>
        <a:ext cx="5295778" cy="554831"/>
      </dsp:txXfrm>
    </dsp:sp>
    <dsp:sp modelId="{C981CD24-0C94-E545-8757-2CA93A2D987C}">
      <dsp:nvSpPr>
        <dsp:cNvPr id="0" name=""/>
        <dsp:cNvSpPr/>
      </dsp:nvSpPr>
      <dsp:spPr>
        <a:xfrm>
          <a:off x="2585" y="2122078"/>
          <a:ext cx="440883" cy="4726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6350" rIns="3556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/>
            <a:t>Building</a:t>
          </a:r>
          <a:endParaRPr lang="en-US" sz="500" kern="1200"/>
        </a:p>
      </dsp:txBody>
      <dsp:txXfrm>
        <a:off x="2585" y="2122078"/>
        <a:ext cx="440883" cy="472634"/>
      </dsp:txXfrm>
    </dsp:sp>
    <dsp:sp modelId="{5AEE2921-E751-6546-9B0B-ABED0423CD05}">
      <dsp:nvSpPr>
        <dsp:cNvPr id="0" name=""/>
        <dsp:cNvSpPr/>
      </dsp:nvSpPr>
      <dsp:spPr>
        <a:xfrm>
          <a:off x="443469" y="2122078"/>
          <a:ext cx="440883" cy="47263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6350" rIns="3556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/>
            <a:t>Street</a:t>
          </a:r>
          <a:endParaRPr lang="en-US" sz="500" kern="1200"/>
        </a:p>
      </dsp:txBody>
      <dsp:txXfrm>
        <a:off x="443469" y="2122078"/>
        <a:ext cx="440883" cy="472634"/>
      </dsp:txXfrm>
    </dsp:sp>
    <dsp:sp modelId="{23FE63C9-A739-D449-A073-A863EDBC5772}">
      <dsp:nvSpPr>
        <dsp:cNvPr id="0" name=""/>
        <dsp:cNvSpPr/>
      </dsp:nvSpPr>
      <dsp:spPr>
        <a:xfrm>
          <a:off x="884353" y="2122078"/>
          <a:ext cx="440883" cy="47263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6350" rIns="3556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/>
            <a:t>Longitude/Latitude</a:t>
          </a:r>
          <a:endParaRPr lang="en-US" sz="500" kern="1200"/>
        </a:p>
      </dsp:txBody>
      <dsp:txXfrm>
        <a:off x="884353" y="2122078"/>
        <a:ext cx="440883" cy="472634"/>
      </dsp:txXfrm>
    </dsp:sp>
    <dsp:sp modelId="{0D7F2195-929A-B44C-8D8F-6064E2444A7F}">
      <dsp:nvSpPr>
        <dsp:cNvPr id="0" name=""/>
        <dsp:cNvSpPr/>
      </dsp:nvSpPr>
      <dsp:spPr>
        <a:xfrm>
          <a:off x="1325237" y="2122078"/>
          <a:ext cx="440883" cy="47263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6350" rIns="3556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/>
            <a:t>Phone </a:t>
          </a:r>
          <a:endParaRPr lang="en-US" sz="500" kern="1200"/>
        </a:p>
      </dsp:txBody>
      <dsp:txXfrm>
        <a:off x="1325237" y="2122078"/>
        <a:ext cx="440883" cy="472634"/>
      </dsp:txXfrm>
    </dsp:sp>
    <dsp:sp modelId="{B87808F4-16EE-BE48-923E-59C2E71AACD7}">
      <dsp:nvSpPr>
        <dsp:cNvPr id="0" name=""/>
        <dsp:cNvSpPr/>
      </dsp:nvSpPr>
      <dsp:spPr>
        <a:xfrm>
          <a:off x="1766121" y="2122078"/>
          <a:ext cx="440883" cy="47263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6350" rIns="3556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/>
            <a:t>Zip Code</a:t>
          </a:r>
          <a:endParaRPr lang="en-US" sz="500" kern="1200"/>
        </a:p>
      </dsp:txBody>
      <dsp:txXfrm>
        <a:off x="1766121" y="2122078"/>
        <a:ext cx="440883" cy="472634"/>
      </dsp:txXfrm>
    </dsp:sp>
    <dsp:sp modelId="{9163FC22-728F-3A4E-B7D1-38F0A950AE70}">
      <dsp:nvSpPr>
        <dsp:cNvPr id="0" name=""/>
        <dsp:cNvSpPr/>
      </dsp:nvSpPr>
      <dsp:spPr>
        <a:xfrm>
          <a:off x="2207005" y="2122078"/>
          <a:ext cx="440883" cy="4726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6350" rIns="3556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/>
            <a:t>Community Board</a:t>
          </a:r>
          <a:endParaRPr lang="en-US" sz="500" kern="1200"/>
        </a:p>
      </dsp:txBody>
      <dsp:txXfrm>
        <a:off x="2207005" y="2122078"/>
        <a:ext cx="440883" cy="472634"/>
      </dsp:txXfrm>
    </dsp:sp>
    <dsp:sp modelId="{A2BCBA3F-4C24-9E4E-A4F6-CB134C259106}">
      <dsp:nvSpPr>
        <dsp:cNvPr id="0" name=""/>
        <dsp:cNvSpPr/>
      </dsp:nvSpPr>
      <dsp:spPr>
        <a:xfrm>
          <a:off x="2647889" y="2122078"/>
          <a:ext cx="440883" cy="47263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6350" rIns="3556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/>
            <a:t>Council</a:t>
          </a:r>
          <a:endParaRPr lang="en-US" sz="500" kern="1200"/>
        </a:p>
      </dsp:txBody>
      <dsp:txXfrm>
        <a:off x="2647889" y="2122078"/>
        <a:ext cx="440883" cy="472634"/>
      </dsp:txXfrm>
    </dsp:sp>
    <dsp:sp modelId="{97978FCC-291F-6E4D-863F-6FFD2F403AE6}">
      <dsp:nvSpPr>
        <dsp:cNvPr id="0" name=""/>
        <dsp:cNvSpPr/>
      </dsp:nvSpPr>
      <dsp:spPr>
        <a:xfrm>
          <a:off x="3088772" y="2122078"/>
          <a:ext cx="440883" cy="47263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6350" rIns="3556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/>
            <a:t>Census</a:t>
          </a:r>
          <a:endParaRPr lang="en-US" sz="500" kern="1200"/>
        </a:p>
      </dsp:txBody>
      <dsp:txXfrm>
        <a:off x="3088772" y="2122078"/>
        <a:ext cx="440883" cy="472634"/>
      </dsp:txXfrm>
    </dsp:sp>
    <dsp:sp modelId="{A67C3F41-40B3-D144-996B-3AFA4BA69587}">
      <dsp:nvSpPr>
        <dsp:cNvPr id="0" name=""/>
        <dsp:cNvSpPr/>
      </dsp:nvSpPr>
      <dsp:spPr>
        <a:xfrm>
          <a:off x="3529656" y="2122078"/>
          <a:ext cx="440883" cy="47263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6350" rIns="3556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/>
            <a:t>BIN</a:t>
          </a:r>
          <a:endParaRPr lang="en-US" sz="500" kern="1200"/>
        </a:p>
      </dsp:txBody>
      <dsp:txXfrm>
        <a:off x="3529656" y="2122078"/>
        <a:ext cx="440883" cy="472634"/>
      </dsp:txXfrm>
    </dsp:sp>
    <dsp:sp modelId="{D113F811-C6FE-7E49-A514-279C1BCA9FCA}">
      <dsp:nvSpPr>
        <dsp:cNvPr id="0" name=""/>
        <dsp:cNvSpPr/>
      </dsp:nvSpPr>
      <dsp:spPr>
        <a:xfrm>
          <a:off x="3970540" y="2122078"/>
          <a:ext cx="440883" cy="47263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6350" rIns="3556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/>
            <a:t>BBL</a:t>
          </a:r>
          <a:endParaRPr lang="en-US" sz="500" kern="1200"/>
        </a:p>
      </dsp:txBody>
      <dsp:txXfrm>
        <a:off x="3970540" y="2122078"/>
        <a:ext cx="440883" cy="472634"/>
      </dsp:txXfrm>
    </dsp:sp>
    <dsp:sp modelId="{2210554E-044C-3A4E-9592-F54E6CF5E918}">
      <dsp:nvSpPr>
        <dsp:cNvPr id="0" name=""/>
        <dsp:cNvSpPr/>
      </dsp:nvSpPr>
      <dsp:spPr>
        <a:xfrm>
          <a:off x="4411424" y="2122078"/>
          <a:ext cx="440883" cy="4726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6350" rIns="3556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/>
            <a:t>NTA</a:t>
          </a:r>
          <a:endParaRPr lang="en-US" sz="500" kern="1200"/>
        </a:p>
      </dsp:txBody>
      <dsp:txXfrm>
        <a:off x="4411424" y="2122078"/>
        <a:ext cx="440883" cy="472634"/>
      </dsp:txXfrm>
    </dsp:sp>
    <dsp:sp modelId="{5D3ECEDA-4560-054A-A879-9DEFF8DE1784}">
      <dsp:nvSpPr>
        <dsp:cNvPr id="0" name=""/>
        <dsp:cNvSpPr/>
      </dsp:nvSpPr>
      <dsp:spPr>
        <a:xfrm>
          <a:off x="4852308" y="2122078"/>
          <a:ext cx="440883" cy="47263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6350" rIns="3556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/>
            <a:t>Location Point 1</a:t>
          </a:r>
          <a:endParaRPr lang="en-US" sz="500" kern="1200"/>
        </a:p>
      </dsp:txBody>
      <dsp:txXfrm>
        <a:off x="4852308" y="2122078"/>
        <a:ext cx="440883" cy="472634"/>
      </dsp:txXfrm>
    </dsp:sp>
    <dsp:sp modelId="{8B7D79C0-7B3A-7146-BA7A-D6E37B869CEC}">
      <dsp:nvSpPr>
        <dsp:cNvPr id="0" name=""/>
        <dsp:cNvSpPr/>
      </dsp:nvSpPr>
      <dsp:spPr>
        <a:xfrm rot="10800000">
          <a:off x="0" y="1947"/>
          <a:ext cx="5295778" cy="1580716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Narrowed down the restaurant types</a:t>
          </a:r>
        </a:p>
      </dsp:txBody>
      <dsp:txXfrm rot="10800000">
        <a:off x="0" y="1947"/>
        <a:ext cx="5295778" cy="1027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2FB8B-D2DD-C342-A89C-51ECBBC93C9E}">
      <dsp:nvSpPr>
        <dsp:cNvPr id="0" name=""/>
        <dsp:cNvSpPr/>
      </dsp:nvSpPr>
      <dsp:spPr>
        <a:xfrm>
          <a:off x="1456436" y="1598"/>
          <a:ext cx="2102273" cy="12613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Created a “Franchise” column </a:t>
          </a:r>
        </a:p>
      </dsp:txBody>
      <dsp:txXfrm>
        <a:off x="1493380" y="38542"/>
        <a:ext cx="2028385" cy="1187476"/>
      </dsp:txXfrm>
    </dsp:sp>
    <dsp:sp modelId="{DF08CAA5-63B8-8F46-BCF8-EC92F2A87EC7}">
      <dsp:nvSpPr>
        <dsp:cNvPr id="0" name=""/>
        <dsp:cNvSpPr/>
      </dsp:nvSpPr>
      <dsp:spPr>
        <a:xfrm>
          <a:off x="3743710" y="371598"/>
          <a:ext cx="445682" cy="52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743710" y="475871"/>
        <a:ext cx="311977" cy="312817"/>
      </dsp:txXfrm>
    </dsp:sp>
    <dsp:sp modelId="{A73D62B9-87CE-C040-BC98-4895ED529295}">
      <dsp:nvSpPr>
        <dsp:cNvPr id="0" name=""/>
        <dsp:cNvSpPr/>
      </dsp:nvSpPr>
      <dsp:spPr>
        <a:xfrm>
          <a:off x="4399619" y="1598"/>
          <a:ext cx="2102273" cy="12613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Created a “Street Category” column</a:t>
          </a:r>
        </a:p>
      </dsp:txBody>
      <dsp:txXfrm>
        <a:off x="4436563" y="38542"/>
        <a:ext cx="2028385" cy="1187476"/>
      </dsp:txXfrm>
    </dsp:sp>
    <dsp:sp modelId="{9E953DFD-125B-F449-BBA1-0DC203ADEF26}">
      <dsp:nvSpPr>
        <dsp:cNvPr id="0" name=""/>
        <dsp:cNvSpPr/>
      </dsp:nvSpPr>
      <dsp:spPr>
        <a:xfrm rot="5400000">
          <a:off x="5227915" y="1410121"/>
          <a:ext cx="445682" cy="52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5294348" y="1447962"/>
        <a:ext cx="312817" cy="311977"/>
      </dsp:txXfrm>
    </dsp:sp>
    <dsp:sp modelId="{CDB61282-3795-9246-BBE8-495AF1EAF730}">
      <dsp:nvSpPr>
        <dsp:cNvPr id="0" name=""/>
        <dsp:cNvSpPr/>
      </dsp:nvSpPr>
      <dsp:spPr>
        <a:xfrm>
          <a:off x="4399619" y="2103871"/>
          <a:ext cx="2102273" cy="12613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Dropped null zip codes</a:t>
          </a:r>
        </a:p>
      </dsp:txBody>
      <dsp:txXfrm>
        <a:off x="4436563" y="2140815"/>
        <a:ext cx="2028385" cy="1187476"/>
      </dsp:txXfrm>
    </dsp:sp>
    <dsp:sp modelId="{25A543B1-CDB5-044E-BB6E-AA34FBFC843E}">
      <dsp:nvSpPr>
        <dsp:cNvPr id="0" name=""/>
        <dsp:cNvSpPr/>
      </dsp:nvSpPr>
      <dsp:spPr>
        <a:xfrm rot="10800000">
          <a:off x="3768937" y="2473871"/>
          <a:ext cx="445682" cy="52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902642" y="2578144"/>
        <a:ext cx="311977" cy="312817"/>
      </dsp:txXfrm>
    </dsp:sp>
    <dsp:sp modelId="{99BA37E7-A6DC-9243-9B58-87E431D3EE25}">
      <dsp:nvSpPr>
        <dsp:cNvPr id="0" name=""/>
        <dsp:cNvSpPr/>
      </dsp:nvSpPr>
      <dsp:spPr>
        <a:xfrm>
          <a:off x="1456436" y="2103871"/>
          <a:ext cx="2102273" cy="12613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Broke down “Cuisine Description” column</a:t>
          </a:r>
        </a:p>
      </dsp:txBody>
      <dsp:txXfrm>
        <a:off x="1493380" y="2140815"/>
        <a:ext cx="2028385" cy="11874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75C01-CA92-B944-93B7-DF0A52E6A1AE}">
      <dsp:nvSpPr>
        <dsp:cNvPr id="0" name=""/>
        <dsp:cNvSpPr/>
      </dsp:nvSpPr>
      <dsp:spPr>
        <a:xfrm>
          <a:off x="0" y="1858134"/>
          <a:ext cx="2001994" cy="1271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3247EA-EF91-1D4C-830D-F6ABF2D111D0}">
      <dsp:nvSpPr>
        <dsp:cNvPr id="0" name=""/>
        <dsp:cNvSpPr/>
      </dsp:nvSpPr>
      <dsp:spPr>
        <a:xfrm>
          <a:off x="222443" y="2069456"/>
          <a:ext cx="2001994" cy="127126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Added “Franchise” and “Cuisine Category” to predictor variables</a:t>
          </a:r>
          <a:endParaRPr lang="en-US" sz="1400" kern="1200" dirty="0"/>
        </a:p>
      </dsp:txBody>
      <dsp:txXfrm>
        <a:off x="259677" y="2106690"/>
        <a:ext cx="1927526" cy="1196798"/>
      </dsp:txXfrm>
    </dsp:sp>
    <dsp:sp modelId="{0F34FA82-9B5B-894D-9177-2FB56F034064}">
      <dsp:nvSpPr>
        <dsp:cNvPr id="0" name=""/>
        <dsp:cNvSpPr/>
      </dsp:nvSpPr>
      <dsp:spPr>
        <a:xfrm>
          <a:off x="2446882" y="1858134"/>
          <a:ext cx="2001994" cy="1271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ED152C-5657-E443-BCDC-CC9B8A026B2A}">
      <dsp:nvSpPr>
        <dsp:cNvPr id="0" name=""/>
        <dsp:cNvSpPr/>
      </dsp:nvSpPr>
      <dsp:spPr>
        <a:xfrm>
          <a:off x="2669326" y="2069456"/>
          <a:ext cx="2001994" cy="127126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Performed one-hot encoding on:</a:t>
          </a:r>
        </a:p>
      </dsp:txBody>
      <dsp:txXfrm>
        <a:off x="2706560" y="2106690"/>
        <a:ext cx="1927526" cy="1196798"/>
      </dsp:txXfrm>
    </dsp:sp>
    <dsp:sp modelId="{77528CC9-6703-424D-9591-88C52F01ACD0}">
      <dsp:nvSpPr>
        <dsp:cNvPr id="0" name=""/>
        <dsp:cNvSpPr/>
      </dsp:nvSpPr>
      <dsp:spPr>
        <a:xfrm>
          <a:off x="4893764" y="1858134"/>
          <a:ext cx="2001994" cy="1271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0A79F3-E1DD-564D-9C9A-423260046577}">
      <dsp:nvSpPr>
        <dsp:cNvPr id="0" name=""/>
        <dsp:cNvSpPr/>
      </dsp:nvSpPr>
      <dsp:spPr>
        <a:xfrm>
          <a:off x="5116208" y="2069456"/>
          <a:ext cx="2001994" cy="127126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‘BORO’,‘CUISINE’,’CATEGORY’,‘ZIPCODE’,‘ACTION’,‘INSPECTION’, ‘PERFORMED’,‘INSPECTION PROGRAM’, ‘Franchise’</a:t>
          </a:r>
        </a:p>
      </dsp:txBody>
      <dsp:txXfrm>
        <a:off x="5153442" y="2106690"/>
        <a:ext cx="1927526" cy="11967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A741D-8A62-044F-B6EF-AAE3649E6547}">
      <dsp:nvSpPr>
        <dsp:cNvPr id="0" name=""/>
        <dsp:cNvSpPr/>
      </dsp:nvSpPr>
      <dsp:spPr>
        <a:xfrm>
          <a:off x="0" y="417945"/>
          <a:ext cx="5889686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94B41-07CE-9F4A-8C67-878F94530103}">
      <dsp:nvSpPr>
        <dsp:cNvPr id="0" name=""/>
        <dsp:cNvSpPr/>
      </dsp:nvSpPr>
      <dsp:spPr>
        <a:xfrm>
          <a:off x="294484" y="19425"/>
          <a:ext cx="4122780" cy="7970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31" tIns="0" rIns="15583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Used ”Risk Level” as Y-Variable</a:t>
          </a:r>
        </a:p>
      </dsp:txBody>
      <dsp:txXfrm>
        <a:off x="333392" y="58333"/>
        <a:ext cx="4044964" cy="719223"/>
      </dsp:txXfrm>
    </dsp:sp>
    <dsp:sp modelId="{05F222E1-643C-3F4B-9749-57E95362E68C}">
      <dsp:nvSpPr>
        <dsp:cNvPr id="0" name=""/>
        <dsp:cNvSpPr/>
      </dsp:nvSpPr>
      <dsp:spPr>
        <a:xfrm>
          <a:off x="0" y="1642665"/>
          <a:ext cx="5889686" cy="365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105" tIns="562356" rIns="457105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‘BORO’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‘CUISINE CATEGORY’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‘ZIPCODE’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‘ACTION’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‘INSPECTION PERFORMED’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‘INSPECTION PROGRAM’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‘Franchise’</a:t>
          </a:r>
        </a:p>
      </dsp:txBody>
      <dsp:txXfrm>
        <a:off x="0" y="1642665"/>
        <a:ext cx="5889686" cy="3657150"/>
      </dsp:txXfrm>
    </dsp:sp>
    <dsp:sp modelId="{9C2C6CCE-73D9-0A46-BFB8-C72FFACD9DB4}">
      <dsp:nvSpPr>
        <dsp:cNvPr id="0" name=""/>
        <dsp:cNvSpPr/>
      </dsp:nvSpPr>
      <dsp:spPr>
        <a:xfrm>
          <a:off x="294484" y="1244145"/>
          <a:ext cx="4122780" cy="7970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31" tIns="0" rIns="15583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Performed one-hot encoding on:</a:t>
          </a:r>
        </a:p>
      </dsp:txBody>
      <dsp:txXfrm>
        <a:off x="333392" y="1283053"/>
        <a:ext cx="4044964" cy="7192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E68ED-14D6-4C28-9951-8183F661AAB7}">
      <dsp:nvSpPr>
        <dsp:cNvPr id="0" name=""/>
        <dsp:cNvSpPr/>
      </dsp:nvSpPr>
      <dsp:spPr>
        <a:xfrm>
          <a:off x="0" y="649"/>
          <a:ext cx="5889686" cy="15194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B51EF-0DBD-4A00-A427-4CA65AB1C0F9}">
      <dsp:nvSpPr>
        <dsp:cNvPr id="0" name=""/>
        <dsp:cNvSpPr/>
      </dsp:nvSpPr>
      <dsp:spPr>
        <a:xfrm>
          <a:off x="459622" y="342517"/>
          <a:ext cx="835676" cy="8356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89832-26FD-4CD6-ABBE-45FA6D134974}">
      <dsp:nvSpPr>
        <dsp:cNvPr id="0" name=""/>
        <dsp:cNvSpPr/>
      </dsp:nvSpPr>
      <dsp:spPr>
        <a:xfrm>
          <a:off x="1754920" y="649"/>
          <a:ext cx="2650358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Added two new risk level categories to ‘Risk Level’ column</a:t>
          </a:r>
        </a:p>
      </dsp:txBody>
      <dsp:txXfrm>
        <a:off x="1754920" y="649"/>
        <a:ext cx="2650358" cy="1519412"/>
      </dsp:txXfrm>
    </dsp:sp>
    <dsp:sp modelId="{DF820BE7-E499-40B7-964E-250EF7292342}">
      <dsp:nvSpPr>
        <dsp:cNvPr id="0" name=""/>
        <dsp:cNvSpPr/>
      </dsp:nvSpPr>
      <dsp:spPr>
        <a:xfrm>
          <a:off x="4405279" y="649"/>
          <a:ext cx="1484406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‘Not Inspected Yet’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‘Unknown’</a:t>
          </a:r>
        </a:p>
      </dsp:txBody>
      <dsp:txXfrm>
        <a:off x="4405279" y="649"/>
        <a:ext cx="1484406" cy="1519412"/>
      </dsp:txXfrm>
    </dsp:sp>
    <dsp:sp modelId="{BCBE7FBC-BA5F-488B-AE1B-482109B1D8F8}">
      <dsp:nvSpPr>
        <dsp:cNvPr id="0" name=""/>
        <dsp:cNvSpPr/>
      </dsp:nvSpPr>
      <dsp:spPr>
        <a:xfrm>
          <a:off x="0" y="1899914"/>
          <a:ext cx="5889686" cy="15194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B1E72-47A3-4BD8-A5DC-CFF9B865764C}">
      <dsp:nvSpPr>
        <dsp:cNvPr id="0" name=""/>
        <dsp:cNvSpPr/>
      </dsp:nvSpPr>
      <dsp:spPr>
        <a:xfrm>
          <a:off x="459622" y="2241782"/>
          <a:ext cx="835676" cy="8356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EFBF4-62A4-4F4E-BE43-5DFB290A57B7}">
      <dsp:nvSpPr>
        <dsp:cNvPr id="0" name=""/>
        <dsp:cNvSpPr/>
      </dsp:nvSpPr>
      <dsp:spPr>
        <a:xfrm>
          <a:off x="1754920" y="1899914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Performed mapping on ‘CRITICAL FLAG’</a:t>
          </a:r>
        </a:p>
      </dsp:txBody>
      <dsp:txXfrm>
        <a:off x="1754920" y="1899914"/>
        <a:ext cx="4134765" cy="1519412"/>
      </dsp:txXfrm>
    </dsp:sp>
    <dsp:sp modelId="{05242673-0839-4549-A813-35A4481FCEB4}">
      <dsp:nvSpPr>
        <dsp:cNvPr id="0" name=""/>
        <dsp:cNvSpPr/>
      </dsp:nvSpPr>
      <dsp:spPr>
        <a:xfrm>
          <a:off x="0" y="3799179"/>
          <a:ext cx="5889686" cy="15194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16982-2045-4272-ACAB-BACF2A03E395}">
      <dsp:nvSpPr>
        <dsp:cNvPr id="0" name=""/>
        <dsp:cNvSpPr/>
      </dsp:nvSpPr>
      <dsp:spPr>
        <a:xfrm>
          <a:off x="459622" y="4141047"/>
          <a:ext cx="835676" cy="8356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99CB6-BE49-4C77-BBC4-FFDD1585CB11}">
      <dsp:nvSpPr>
        <dsp:cNvPr id="0" name=""/>
        <dsp:cNvSpPr/>
      </dsp:nvSpPr>
      <dsp:spPr>
        <a:xfrm>
          <a:off x="1754920" y="3799179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Split data 80/20 training and testing</a:t>
          </a:r>
        </a:p>
      </dsp:txBody>
      <dsp:txXfrm>
        <a:off x="1754920" y="3799179"/>
        <a:ext cx="4134765" cy="15194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07C3B-8ED6-004A-8463-851C3418F1FB}">
      <dsp:nvSpPr>
        <dsp:cNvPr id="0" name=""/>
        <dsp:cNvSpPr/>
      </dsp:nvSpPr>
      <dsp:spPr>
        <a:xfrm>
          <a:off x="0" y="124414"/>
          <a:ext cx="7915667" cy="4182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Used “Risk Level” column</a:t>
          </a:r>
        </a:p>
      </dsp:txBody>
      <dsp:txXfrm>
        <a:off x="20419" y="144833"/>
        <a:ext cx="7874829" cy="377437"/>
      </dsp:txXfrm>
    </dsp:sp>
    <dsp:sp modelId="{ACA3A7EE-0DF3-2445-87A3-395A6327D7DB}">
      <dsp:nvSpPr>
        <dsp:cNvPr id="0" name=""/>
        <dsp:cNvSpPr/>
      </dsp:nvSpPr>
      <dsp:spPr>
        <a:xfrm>
          <a:off x="0" y="574369"/>
          <a:ext cx="7915667" cy="418275"/>
        </a:xfrm>
        <a:prstGeom prst="roundRect">
          <a:avLst/>
        </a:prstGeom>
        <a:solidFill>
          <a:schemeClr val="accent5">
            <a:hueOff val="1455949"/>
            <a:satOff val="-7607"/>
            <a:lumOff val="17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Filtered out the date of 01/01/1900 from the “Inspection Date Results”</a:t>
          </a:r>
        </a:p>
      </dsp:txBody>
      <dsp:txXfrm>
        <a:off x="20419" y="594788"/>
        <a:ext cx="7874829" cy="377437"/>
      </dsp:txXfrm>
    </dsp:sp>
    <dsp:sp modelId="{9065F3E2-5FB2-A644-A573-E98F2A0CAD53}">
      <dsp:nvSpPr>
        <dsp:cNvPr id="0" name=""/>
        <dsp:cNvSpPr/>
      </dsp:nvSpPr>
      <dsp:spPr>
        <a:xfrm>
          <a:off x="0" y="1024324"/>
          <a:ext cx="7915667" cy="418275"/>
        </a:xfrm>
        <a:prstGeom prst="roundRect">
          <a:avLst/>
        </a:prstGeom>
        <a:solidFill>
          <a:schemeClr val="accent5">
            <a:hueOff val="2911898"/>
            <a:satOff val="-15213"/>
            <a:lumOff val="359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Y-Variable - “Score” </a:t>
          </a:r>
        </a:p>
      </dsp:txBody>
      <dsp:txXfrm>
        <a:off x="20419" y="1044743"/>
        <a:ext cx="7874829" cy="377437"/>
      </dsp:txXfrm>
    </dsp:sp>
    <dsp:sp modelId="{97BD2EA9-FDD3-C843-ABB4-CD3EF62802E2}">
      <dsp:nvSpPr>
        <dsp:cNvPr id="0" name=""/>
        <dsp:cNvSpPr/>
      </dsp:nvSpPr>
      <dsp:spPr>
        <a:xfrm>
          <a:off x="0" y="1474279"/>
          <a:ext cx="7915667" cy="418275"/>
        </a:xfrm>
        <a:prstGeom prst="roundRect">
          <a:avLst/>
        </a:prstGeom>
        <a:solidFill>
          <a:schemeClr val="accent5">
            <a:hueOff val="4367846"/>
            <a:satOff val="-22820"/>
            <a:lumOff val="5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X-Variables - 'BORO', 'CUISINE CATEGORY', 'CRITICAL FLAG', 'ACTION', 'INSPECTION PROGRAM', 'INSPECTION PERFORMED’, ‘ZIPCODE’, ‘FRANCHISE’</a:t>
          </a:r>
        </a:p>
      </dsp:txBody>
      <dsp:txXfrm>
        <a:off x="20419" y="1494698"/>
        <a:ext cx="7874829" cy="377437"/>
      </dsp:txXfrm>
    </dsp:sp>
    <dsp:sp modelId="{A5E7977B-CBB7-1E41-98CF-444CBFA4C3F1}">
      <dsp:nvSpPr>
        <dsp:cNvPr id="0" name=""/>
        <dsp:cNvSpPr/>
      </dsp:nvSpPr>
      <dsp:spPr>
        <a:xfrm>
          <a:off x="0" y="1924234"/>
          <a:ext cx="7915667" cy="418275"/>
        </a:xfrm>
        <a:prstGeom prst="roundRect">
          <a:avLst/>
        </a:prstGeom>
        <a:solidFill>
          <a:schemeClr val="accent5">
            <a:hueOff val="5823795"/>
            <a:satOff val="-30426"/>
            <a:lumOff val="718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Performed PCA analysis for risk level and scores</a:t>
          </a:r>
        </a:p>
      </dsp:txBody>
      <dsp:txXfrm>
        <a:off x="20419" y="1944653"/>
        <a:ext cx="7874829" cy="377437"/>
      </dsp:txXfrm>
    </dsp:sp>
    <dsp:sp modelId="{14C1C93F-8AD2-E445-802B-9A844A94D5E0}">
      <dsp:nvSpPr>
        <dsp:cNvPr id="0" name=""/>
        <dsp:cNvSpPr/>
      </dsp:nvSpPr>
      <dsp:spPr>
        <a:xfrm>
          <a:off x="0" y="2374189"/>
          <a:ext cx="7915667" cy="418275"/>
        </a:xfrm>
        <a:prstGeom prst="roundRect">
          <a:avLst/>
        </a:prstGeom>
        <a:solidFill>
          <a:schemeClr val="accent5">
            <a:hueOff val="7279744"/>
            <a:satOff val="-38033"/>
            <a:lumOff val="898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Tried Elbow Method</a:t>
          </a:r>
        </a:p>
      </dsp:txBody>
      <dsp:txXfrm>
        <a:off x="20419" y="2394608"/>
        <a:ext cx="7874829" cy="377437"/>
      </dsp:txXfrm>
    </dsp:sp>
    <dsp:sp modelId="{E7028D70-0883-E848-9C80-43E50CB18DA4}">
      <dsp:nvSpPr>
        <dsp:cNvPr id="0" name=""/>
        <dsp:cNvSpPr/>
      </dsp:nvSpPr>
      <dsp:spPr>
        <a:xfrm>
          <a:off x="0" y="2824144"/>
          <a:ext cx="7915667" cy="418275"/>
        </a:xfrm>
        <a:prstGeom prst="roundRect">
          <a:avLst/>
        </a:prstGeom>
        <a:solidFill>
          <a:schemeClr val="accent5">
            <a:hueOff val="8735693"/>
            <a:satOff val="-45639"/>
            <a:lumOff val="10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Used Silhouette Method</a:t>
          </a:r>
        </a:p>
      </dsp:txBody>
      <dsp:txXfrm>
        <a:off x="20419" y="2844563"/>
        <a:ext cx="7874829" cy="37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image" Target="../media/image18.png"/><Relationship Id="rId10" Type="http://schemas.microsoft.com/office/2007/relationships/diagramDrawing" Target="../diagrams/drawing6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ial view of Manhattan">
            <a:extLst>
              <a:ext uri="{FF2B5EF4-FFF2-40B4-BE49-F238E27FC236}">
                <a16:creationId xmlns:a16="http://schemas.microsoft.com/office/drawing/2014/main" id="{BB59ECF8-855A-2929-B04C-E9FFB529FF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3" r="19599" b="2179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2E0EA03-F10D-4F11-93FD-83C3912E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15D654-18B0-4B78-AEC7-7E8278B41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35093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AD8F4-8676-6DA3-D990-0BE652896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054" y="3428998"/>
            <a:ext cx="5252047" cy="2268559"/>
          </a:xfrm>
        </p:spPr>
        <p:txBody>
          <a:bodyPr>
            <a:normAutofit/>
          </a:bodyPr>
          <a:lstStyle/>
          <a:p>
            <a:r>
              <a:rPr lang="en-US" sz="3800" b="1"/>
              <a:t>Improving Inspection Scheduling for Restaurants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AAB28-3A0E-8871-398D-781D177CD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8851" y="4326186"/>
            <a:ext cx="5103045" cy="1160213"/>
          </a:xfrm>
        </p:spPr>
        <p:txBody>
          <a:bodyPr>
            <a:normAutofit/>
          </a:bodyPr>
          <a:lstStyle/>
          <a:p>
            <a:r>
              <a:rPr lang="en-US" dirty="0"/>
              <a:t>By:  Prachi,  Vik, and Lily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AA14B79-EDD2-4143-935C-C43503C85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053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3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36C4D283-22EA-4931-9DEC-0304C9414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A7A9E6DD-CC7C-4150-8911-883397CCA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DA1B7FE-FED9-4723-8992-4E2804D95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9A1F42EF-9A4D-4E5A-B1EE-7E6EDAE71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B59514-0D9B-415E-B4CB-4CB50B0F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7B4B19-EFE0-4CF3-97D5-BADE0BED7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FB283-4C9C-96CF-DCCF-552D1D68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4533194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Final Model Specification</a:t>
            </a:r>
          </a:p>
        </p:txBody>
      </p:sp>
      <p:pic>
        <p:nvPicPr>
          <p:cNvPr id="6" name="Graphic 5" descr="Check List">
            <a:extLst>
              <a:ext uri="{FF2B5EF4-FFF2-40B4-BE49-F238E27FC236}">
                <a16:creationId xmlns:a16="http://schemas.microsoft.com/office/drawing/2014/main" id="{B427E0D9-073D-F207-E7D1-2321CF165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1249" y="1711763"/>
            <a:ext cx="3435136" cy="343513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05610B29-A0F6-4F83-BF46-0A928A0AA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1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C3320C8-0DF2-47E2-AE32-8C570D54B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937E2AB-626F-4D5D-8344-EE2C0819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1374C91-3FF2-48F7-A02C-36E1E075F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C084A8C-D0A6-4A75-AED9-C13FD20A6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537086-027A-4360-81BC-8BA916D2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AAFA00-A1E1-4789-A035-9CBB7B030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04A87-3A60-1EEF-C318-EE48138E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Random Forest Regressor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41A69-1DB0-7C60-05CC-06CE588BA5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9" y="5200698"/>
            <a:ext cx="11289788" cy="101607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C0230C3-CF46-441A-85D2-5E6F8B3A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BEAD-527E-EEAB-3273-98EA87A905A5}"/>
              </a:ext>
            </a:extLst>
          </p:cNvPr>
          <p:cNvSpPr>
            <a:spLocks/>
          </p:cNvSpPr>
          <p:nvPr/>
        </p:nvSpPr>
        <p:spPr>
          <a:xfrm>
            <a:off x="5401164" y="855634"/>
            <a:ext cx="5889686" cy="3020051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endParaRPr lang="en-US" sz="135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8E8F639A-EF29-1586-9510-69ED10984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987014"/>
              </p:ext>
            </p:extLst>
          </p:nvPr>
        </p:nvGraphicFramePr>
        <p:xfrm>
          <a:off x="2196282" y="1017917"/>
          <a:ext cx="7118203" cy="5198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21615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0E82-58D1-7AFD-EF71-05394437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Random Forest Classifier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954749-E09E-238F-3A57-6E80AD451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733550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3505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A083F-2CA7-E3F8-B159-469491B6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Random Forest Classifier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70B64B-478D-ED7A-D74A-E125C0A2B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968676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630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683DBC4-DF1F-47B4-A427-3A02BF6FC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B505947-2EDE-4036-BAB7-9D467D50A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E107CE-A324-40CD-893D-2D871179D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9206E69-8320-4953-8527-D4C926A46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B0BA3C-4542-415C-9AD5-4A65B973D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FCC301-B2A8-4BFA-8ADD-314A8AC88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E825F-47E1-CC61-7B61-317D8280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974905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E2F7-7EFE-B43F-E439-139848482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972159" cy="3997828"/>
          </a:xfrm>
        </p:spPr>
        <p:txBody>
          <a:bodyPr>
            <a:normAutofit/>
          </a:bodyPr>
          <a:lstStyle/>
          <a:p>
            <a:r>
              <a:rPr lang="en-US" sz="1800" dirty="0"/>
              <a:t>Fine tuned the model via Grid Search</a:t>
            </a:r>
          </a:p>
          <a:p>
            <a:pPr lvl="1"/>
            <a:r>
              <a:rPr lang="en-US" dirty="0"/>
              <a:t>Accuracy decreased; precision increased</a:t>
            </a:r>
          </a:p>
          <a:p>
            <a:r>
              <a:rPr lang="en-US" sz="1800" dirty="0"/>
              <a:t>Fine tuned the model via Randomized Search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1BA995-C21C-4D29-BE49-3CBE57189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4295" y="0"/>
            <a:ext cx="46426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09DE75-6D1B-698A-5677-464DCCEEB7D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4101"/>
          <a:stretch/>
        </p:blipFill>
        <p:spPr>
          <a:xfrm>
            <a:off x="7063356" y="2032734"/>
            <a:ext cx="3988361" cy="2791990"/>
          </a:xfrm>
          <a:prstGeom prst="rect">
            <a:avLst/>
          </a:prstGeom>
          <a:ln w="12700">
            <a:noFill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6B63D7C-DA20-4B10-8164-8F1ACA90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90379" y="244088"/>
            <a:ext cx="4139753" cy="636792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EB1DFB-E9D4-4418-85B6-90079F889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0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B59CD79B-13FF-4DE6-AF06-77B560C6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C9EF81-9368-BADB-B5AA-2A3A3B53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K-Means Clustering</a:t>
            </a: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94887145-F610-6408-A9E4-CFFD7B9C4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20947"/>
              </p:ext>
            </p:extLst>
          </p:nvPr>
        </p:nvGraphicFramePr>
        <p:xfrm>
          <a:off x="2611807" y="2367883"/>
          <a:ext cx="7915667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770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6F1A665-D17E-4BA3-B5A3-F110CD86C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696D605E-D700-4B1A-A753-5714D962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7F9A0FD-37D4-45E5-9424-E1FE156DF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3ED9ACE9-3D3F-4446-A178-282937C11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19B9A5-FAB0-4DEA-90D4-AD775D2E8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8AB06-778F-CA5F-BA53-CBAC01AF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117" y="808056"/>
            <a:ext cx="3024722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K-Means Clustering</a:t>
            </a:r>
          </a:p>
        </p:txBody>
      </p:sp>
      <p:pic>
        <p:nvPicPr>
          <p:cNvPr id="5" name="Picture 4" descr="A graph of different colored boxes&#10;&#10;Description automatically generated">
            <a:extLst>
              <a:ext uri="{FF2B5EF4-FFF2-40B4-BE49-F238E27FC236}">
                <a16:creationId xmlns:a16="http://schemas.microsoft.com/office/drawing/2014/main" id="{3E4709DF-8DAB-6696-A12F-7735513B04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42" r="-3" b="-3"/>
          <a:stretch/>
        </p:blipFill>
        <p:spPr>
          <a:xfrm>
            <a:off x="1005401" y="3432583"/>
            <a:ext cx="5569814" cy="34325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8EE87B1A-50CC-18BF-D8BF-455B0405A8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0" r="3" b="3"/>
          <a:stretch/>
        </p:blipFill>
        <p:spPr>
          <a:xfrm>
            <a:off x="1005401" y="-7174"/>
            <a:ext cx="5569814" cy="343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C2A5A27C-6EB0-4F96-97EF-7811EE9D5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899A-CCD0-5B01-089A-0606DB547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104" y="2052116"/>
            <a:ext cx="3012735" cy="3997828"/>
          </a:xfrm>
        </p:spPr>
        <p:txBody>
          <a:bodyPr>
            <a:normAutofit/>
          </a:bodyPr>
          <a:lstStyle/>
          <a:p>
            <a:r>
              <a:rPr lang="en-US" sz="1800" dirty="0"/>
              <a:t>Too similar box plot range results in the final clusters</a:t>
            </a:r>
          </a:p>
          <a:p>
            <a:r>
              <a:rPr lang="en-US" sz="1800" dirty="0"/>
              <a:t>Found preliminary model to be best fit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7331C4E-F305-420E-9B65-93EAA9B24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4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28998-4D5E-E324-68A7-BBE83948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Current Challenges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42A1C62-9BD2-2353-282E-DDEF0AFAE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88913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200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73937-ACAE-4503-CE2A-0F01C5AF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Future Recommendations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184061A-B801-3CCF-E06B-D4737294F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715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7906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F874-C4C2-CF0E-A5BE-C1571BA2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b="1"/>
              <a:t>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C5A421-F5DF-D25B-CCBC-2AC5E6262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629250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549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D472C-F61D-E141-782C-13E5E7CA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9CBE74-6CD1-D2AC-7AA9-0C53479E3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804437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4656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F3240-C127-CA9A-B4A4-358B4DB8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Research Question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8D2785-5701-1B62-23E5-37332DE31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927395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6712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683DBC4-DF1F-47B4-A427-3A02BF6FC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5B505947-2EDE-4036-BAB7-9D467D50A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88E107CE-A324-40CD-893D-2D871179D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9206E69-8320-4953-8527-D4C926A46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FB0BA3C-4542-415C-9AD5-4A65B973D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3FCC301-B2A8-4BFA-8ADD-314A8AC88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D155F-E249-BB58-AE9F-B8FA47F3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974905" cy="107722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3800" b="1" dirty="0"/>
              <a:t>The Dataset</a:t>
            </a:r>
            <a:br>
              <a:rPr lang="en-US" sz="2100" b="1" dirty="0"/>
            </a:br>
            <a:br>
              <a:rPr lang="en-US" sz="2100" b="1" dirty="0"/>
            </a:br>
            <a:r>
              <a:rPr lang="en-US" sz="2100" b="1" dirty="0"/>
              <a:t>New York Department of Health and Mental Hygiene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3942C-7CA9-A6B7-613F-BA2565172796}"/>
              </a:ext>
            </a:extLst>
          </p:cNvPr>
          <p:cNvSpPr txBox="1"/>
          <p:nvPr/>
        </p:nvSpPr>
        <p:spPr>
          <a:xfrm>
            <a:off x="1964444" y="2052116"/>
            <a:ext cx="3972159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500" dirty="0"/>
              <a:t>Contains restaurant information and health inspection details for restaurants across the five boroughs of New York </a:t>
            </a: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500" dirty="0"/>
              <a:t>27 Columns and 207,000 Rows</a:t>
            </a: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500" b="1" dirty="0"/>
              <a:t>Notes: </a:t>
            </a:r>
          </a:p>
          <a:p>
            <a:pPr marL="7429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500" b="1" dirty="0"/>
              <a:t>The dataset is updated daily so the dataset we used is from November 1</a:t>
            </a:r>
            <a:r>
              <a:rPr lang="en-US" sz="1500" b="1" baseline="30000" dirty="0"/>
              <a:t>st</a:t>
            </a:r>
            <a:r>
              <a:rPr lang="en-US" sz="1500" b="1" dirty="0"/>
              <a:t>, 2023</a:t>
            </a:r>
          </a:p>
          <a:p>
            <a:pPr marL="7429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500" b="1" dirty="0"/>
              <a:t>The dataset contains restaurants with the inspection date of 01/01/1900 – these are restaurants that have yet to be inspected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41BA995-C21C-4D29-BE49-3CBE57189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4295" y="0"/>
            <a:ext cx="46426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7DF678-F663-1978-F513-C2AD58ECE9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3356" y="878033"/>
            <a:ext cx="3988361" cy="5101391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F6B63D7C-DA20-4B10-8164-8F1ACA90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90379" y="244088"/>
            <a:ext cx="4139753" cy="636792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BCEB1DFB-E9D4-4418-85B6-90079F889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03F76C-BA48-6327-0E11-8798CD47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744" y="1437783"/>
            <a:ext cx="7908513" cy="2495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/>
              <a:t>Preliminary Model Challenges</a:t>
            </a:r>
          </a:p>
        </p:txBody>
      </p:sp>
    </p:spTree>
    <p:extLst>
      <p:ext uri="{BB962C8B-B14F-4D97-AF65-F5344CB8AC3E}">
        <p14:creationId xmlns:p14="http://schemas.microsoft.com/office/powerpoint/2010/main" val="330963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83D6-23CD-FA5F-BB4C-F9B424C8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 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BFAD51-3452-8645-D9FB-3483E00D1B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3599" y="2052116"/>
          <a:ext cx="7796540" cy="39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364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E1EB-70B2-0729-88C1-E8A8AA83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 b="1" dirty="0"/>
              <a:t>Additional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93214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FBC34-8A96-E09A-6612-C2B82679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Preliminary</a:t>
            </a:r>
            <a:br>
              <a:rPr lang="en-US" dirty="0"/>
            </a:br>
            <a:r>
              <a:rPr lang="en-US" dirty="0"/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9DE749-FF51-67BA-D55C-705353289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939641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9249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50ED-36C8-ACF3-6901-56C39164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Additional Data Preprocessing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A74E5EB-0C53-0952-6276-8641BF80E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482776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5491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3425</TotalTime>
  <Words>582</Words>
  <Application>Microsoft Macintosh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MS Shell Dlg 2</vt:lpstr>
      <vt:lpstr>Wingdings</vt:lpstr>
      <vt:lpstr>Wingdings 3</vt:lpstr>
      <vt:lpstr>Madison</vt:lpstr>
      <vt:lpstr>Improving Inspection Scheduling for Restaurants</vt:lpstr>
      <vt:lpstr>Agenda</vt:lpstr>
      <vt:lpstr>Research Question</vt:lpstr>
      <vt:lpstr>The Dataset  New York Department of Health and Mental Hygiene  </vt:lpstr>
      <vt:lpstr>Preliminary Model Challenges</vt:lpstr>
      <vt:lpstr>Preliminary Analysis Challenges</vt:lpstr>
      <vt:lpstr>Additional Data Preprocessing</vt:lpstr>
      <vt:lpstr>Preliminary Data Preprocessing</vt:lpstr>
      <vt:lpstr>Additional Data Preprocessing</vt:lpstr>
      <vt:lpstr>Final Model Specification</vt:lpstr>
      <vt:lpstr>Random Forest Regressor</vt:lpstr>
      <vt:lpstr>Random Forest Classifier</vt:lpstr>
      <vt:lpstr>Random Forest Classifier</vt:lpstr>
      <vt:lpstr>Random Forest Classifier</vt:lpstr>
      <vt:lpstr>K-Means Clustering</vt:lpstr>
      <vt:lpstr>K-Means Clustering</vt:lpstr>
      <vt:lpstr>Current Challenges</vt:lpstr>
      <vt:lpstr>Future Recommendations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Inspection Scheduling for Restaurants</dc:title>
  <dc:creator>Lily Marie Coyle</dc:creator>
  <cp:lastModifiedBy>Prachi Harish Sadarangani</cp:lastModifiedBy>
  <cp:revision>12</cp:revision>
  <dcterms:created xsi:type="dcterms:W3CDTF">2023-11-11T03:16:19Z</dcterms:created>
  <dcterms:modified xsi:type="dcterms:W3CDTF">2024-03-08T16:31:23Z</dcterms:modified>
</cp:coreProperties>
</file>