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3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8"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ubhamp1998"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prachitayade"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8502613"/>
              </p:ext>
            </p:extLst>
          </p:nvPr>
        </p:nvGraphicFramePr>
        <p:xfrm>
          <a:off x="9220200" y="1143000"/>
          <a:ext cx="2971800" cy="4950349"/>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560094">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rPr>
                        <a:t>Java Basics, OOPS, Generics, Collections, Arrays, Loops, Lambda Exp, Stream API</a:t>
                      </a:r>
                    </a:p>
                    <a:p>
                      <a:r>
                        <a:rPr kumimoji="0" lang="en-US" sz="1000" b="0" u="none" strike="noStrike" kern="1200" cap="none" spc="0" normalizeH="0" baseline="0" dirty="0">
                          <a:ln>
                            <a:noFill/>
                          </a:ln>
                          <a:effectLst/>
                          <a:uLnTx/>
                          <a:uFillTx/>
                        </a:rPr>
                        <a:t>Junit</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4227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u="none" strike="noStrike" kern="1200" cap="none" spc="0" normalizeH="0" baseline="0" dirty="0">
                          <a:ln>
                            <a:noFill/>
                          </a:ln>
                          <a:effectLst/>
                          <a:uLnTx/>
                          <a:uFillTx/>
                        </a:rPr>
                        <a:t>IOC &amp; Dependency Injection, Autowire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09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REST controllers, Implementation of GET, POST, PUT &amp; DELETE, Bean Validation &amp; Exception Handling, Testing Services, Controller &amp; Repository layer</a:t>
                      </a:r>
                      <a:endParaRPr lang="en-US" sz="1000" dirty="0">
                        <a:solidFill>
                          <a:schemeClr val="tx1"/>
                        </a:solidFill>
                      </a:endParaRPr>
                    </a:p>
                  </a:txBody>
                  <a:tcPr/>
                </a:tc>
                <a:extLst>
                  <a:ext uri="{0D108BD9-81ED-4DB2-BD59-A6C34878D82A}">
                    <a16:rowId xmlns:a16="http://schemas.microsoft.com/office/drawing/2014/main" val="3229840877"/>
                  </a:ext>
                </a:extLst>
              </a:tr>
              <a:tr h="560094">
                <a:tc>
                  <a:txBody>
                    <a:bodyPr/>
                    <a:lstStyle/>
                    <a:p>
                      <a:r>
                        <a:rPr kumimoji="0" lang="en-US" sz="1000" u="none" strike="noStrike" kern="1200" cap="none" spc="0" normalizeH="0" baseline="0" dirty="0">
                          <a:ln>
                            <a:noFill/>
                          </a:ln>
                          <a:effectLst/>
                          <a:uLnTx/>
                          <a:uFillTx/>
                        </a:rPr>
                        <a:t>Spring Data JPA</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Implement DAO layer using spring Data repositories, Transaction Management</a:t>
                      </a:r>
                      <a:endParaRPr lang="en-US" sz="1000" dirty="0">
                        <a:solidFill>
                          <a:schemeClr val="tx1"/>
                        </a:solidFill>
                      </a:endParaRPr>
                    </a:p>
                  </a:txBody>
                  <a:tcPr/>
                </a:tc>
                <a:extLst>
                  <a:ext uri="{0D108BD9-81ED-4DB2-BD59-A6C34878D82A}">
                    <a16:rowId xmlns:a16="http://schemas.microsoft.com/office/drawing/2014/main" val="668073409"/>
                  </a:ext>
                </a:extLst>
              </a:tr>
              <a:tr h="368869">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073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10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 Postgres SQL </a:t>
                      </a:r>
                    </a:p>
                  </a:txBody>
                  <a:tcPr/>
                </a:tc>
                <a:extLst>
                  <a:ext uri="{0D108BD9-81ED-4DB2-BD59-A6C34878D82A}">
                    <a16:rowId xmlns:a16="http://schemas.microsoft.com/office/drawing/2014/main" val="2298680090"/>
                  </a:ext>
                </a:extLst>
              </a:tr>
              <a:tr h="42746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&amp; TypeScript</a:t>
                      </a:r>
                    </a:p>
                  </a:txBody>
                  <a:tcPr/>
                </a:tc>
                <a:extLst>
                  <a:ext uri="{0D108BD9-81ED-4DB2-BD59-A6C34878D82A}">
                    <a16:rowId xmlns:a16="http://schemas.microsoft.com/office/drawing/2014/main" val="9512774"/>
                  </a:ext>
                </a:extLst>
              </a:tr>
              <a:tr h="32816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56009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781301"/>
            <a:ext cx="4008437" cy="2289174"/>
          </a:xfrm>
        </p:spPr>
        <p:txBody>
          <a:bodyPr/>
          <a:lstStyle/>
          <a:p>
            <a:pPr eaLnBrk="1" hangingPunct="1">
              <a:lnSpc>
                <a:spcPct val="114000"/>
              </a:lnSpc>
            </a:pPr>
            <a:r>
              <a:rPr lang="en-US" altLang="nl-NL" sz="1400" b="1" dirty="0"/>
              <a:t>Online Hotel Management System(Case study)</a:t>
            </a:r>
          </a:p>
          <a:p>
            <a:pPr>
              <a:lnSpc>
                <a:spcPct val="114000"/>
              </a:lnSpc>
            </a:pPr>
            <a:r>
              <a:rPr lang="en-US" altLang="nl-NL" sz="1200" dirty="0"/>
              <a:t>Case study of online Hotel Management System with Spring Boot as backend </a:t>
            </a:r>
            <a:r>
              <a:rPr lang="en-IN" sz="1200" spc="15" dirty="0">
                <a:latin typeface="Verdana"/>
                <a:cs typeface="Verdana"/>
              </a:rPr>
              <a:t>along with </a:t>
            </a:r>
            <a:r>
              <a:rPr lang="en-IN" sz="1200" spc="25" dirty="0">
                <a:latin typeface="Verdana"/>
                <a:cs typeface="Verdana"/>
              </a:rPr>
              <a:t>API </a:t>
            </a:r>
            <a:r>
              <a:rPr lang="en-IN" sz="1200" spc="10" dirty="0">
                <a:latin typeface="Verdana"/>
                <a:cs typeface="Verdana"/>
              </a:rPr>
              <a:t>Gateway, </a:t>
            </a:r>
            <a:r>
              <a:rPr lang="en-IN" sz="1200" dirty="0">
                <a:latin typeface="Verdana"/>
                <a:cs typeface="Verdana"/>
              </a:rPr>
              <a:t>Swagger, </a:t>
            </a:r>
            <a:r>
              <a:rPr lang="en-IN" sz="1200" spc="20" dirty="0">
                <a:latin typeface="Verdana"/>
                <a:cs typeface="Verdana"/>
              </a:rPr>
              <a:t>responsive </a:t>
            </a:r>
            <a:r>
              <a:rPr lang="en-IN" sz="1200" spc="15" dirty="0">
                <a:latin typeface="Verdana"/>
                <a:cs typeface="Verdana"/>
              </a:rPr>
              <a:t>UI  with </a:t>
            </a:r>
            <a:r>
              <a:rPr lang="en-IN" sz="1200" spc="20" dirty="0">
                <a:latin typeface="Verdana"/>
                <a:cs typeface="Verdana"/>
              </a:rPr>
              <a:t>HTML5, </a:t>
            </a:r>
            <a:r>
              <a:rPr lang="en-IN" sz="1200" spc="25" dirty="0">
                <a:latin typeface="Verdana"/>
                <a:cs typeface="Verdana"/>
              </a:rPr>
              <a:t>CSS, </a:t>
            </a:r>
            <a:r>
              <a:rPr lang="en-IN" sz="1200" spc="15" dirty="0">
                <a:latin typeface="Verdana"/>
                <a:cs typeface="Verdana"/>
              </a:rPr>
              <a:t>Bootstrap </a:t>
            </a:r>
            <a:r>
              <a:rPr lang="en-IN" sz="1200" spc="25" dirty="0">
                <a:latin typeface="Verdana"/>
                <a:cs typeface="Verdana"/>
              </a:rPr>
              <a:t>and </a:t>
            </a:r>
            <a:r>
              <a:rPr lang="en-IN" sz="1200" spc="15" dirty="0">
                <a:latin typeface="Verdana"/>
                <a:cs typeface="Verdana"/>
              </a:rPr>
              <a:t>React </a:t>
            </a:r>
            <a:r>
              <a:rPr lang="en-IN" sz="1200" spc="20" dirty="0">
                <a:latin typeface="Verdana"/>
                <a:cs typeface="Verdana"/>
              </a:rPr>
              <a:t>used as  </a:t>
            </a:r>
            <a:r>
              <a:rPr lang="en-IN" sz="1200" spc="15" dirty="0">
                <a:latin typeface="Verdana"/>
                <a:cs typeface="Verdana"/>
              </a:rPr>
              <a:t>User Interface.</a:t>
            </a:r>
            <a:endParaRPr lang="en-IN" sz="1200" dirty="0">
              <a:latin typeface="Verdana"/>
              <a:cs typeface="Verdana"/>
            </a:endParaRPr>
          </a:p>
          <a:p>
            <a:pPr eaLnBrk="1" hangingPunct="1">
              <a:lnSpc>
                <a:spcPct val="114000"/>
              </a:lnSpc>
            </a:pPr>
            <a:endParaRPr lang="en-US" altLang="nl-NL" sz="1400" b="1" dirty="0">
              <a:latin typeface="+mn-lt"/>
            </a:endParaRPr>
          </a:p>
          <a:p>
            <a:pPr eaLnBrk="1" hangingPunct="1">
              <a:lnSpc>
                <a:spcPct val="114000"/>
              </a:lnSpc>
            </a:pPr>
            <a:r>
              <a:rPr lang="en-US" altLang="nl-NL" sz="1400" b="1" dirty="0">
                <a:latin typeface="+mn-lt"/>
              </a:rPr>
              <a:t>Certified AWS cloud Practitioner.</a:t>
            </a:r>
          </a:p>
          <a:p>
            <a:pPr eaLnBrk="1" hangingPunct="1">
              <a:lnSpc>
                <a:spcPct val="114000"/>
              </a:lnSpc>
            </a:pPr>
            <a:endParaRPr lang="en-US" altLang="nl-NL"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9955" y="1594595"/>
            <a:ext cx="3776669" cy="218329"/>
          </a:xfrm>
        </p:spPr>
        <p:txBody>
          <a:bodyPr/>
          <a:lstStyle/>
          <a:p>
            <a:pPr eaLnBrk="1" hangingPunct="1"/>
            <a:r>
              <a:rPr lang="nl-NL" altLang="nl-NL" dirty="0"/>
              <a:t>Prachi-satish.tayadel@capgemini.com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1826" y="1820440"/>
            <a:ext cx="2382837" cy="199185"/>
          </a:xfrm>
        </p:spPr>
        <p:txBody>
          <a:bodyPr/>
          <a:lstStyle/>
          <a:p>
            <a:pPr eaLnBrk="1" hangingPunct="1"/>
            <a:r>
              <a:rPr lang="nl-NL" altLang="nl-NL" dirty="0"/>
              <a:t>+91 9527012575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200" dirty="0"/>
              <a:t>Proficient in creating </a:t>
            </a:r>
            <a:r>
              <a:rPr lang="en-US" sz="1200" b="1" dirty="0"/>
              <a:t>Single page Web</a:t>
            </a:r>
            <a:r>
              <a:rPr lang="en-US" sz="1200" dirty="0"/>
              <a:t> Application in </a:t>
            </a:r>
            <a:r>
              <a:rPr lang="en-US" sz="1200" b="1" dirty="0"/>
              <a:t>React</a:t>
            </a:r>
            <a:r>
              <a:rPr lang="en-US" sz="1200" dirty="0"/>
              <a:t> with Authentication</a:t>
            </a:r>
          </a:p>
          <a:p>
            <a:pPr marL="171450" indent="-171450">
              <a:buFont typeface="Arial" panose="020B0604020202020204" pitchFamily="34" charset="0"/>
              <a:buChar char="•"/>
            </a:pPr>
            <a:r>
              <a:rPr lang="en-US" sz="1200" dirty="0"/>
              <a:t>Hands on experience in developing web pages using </a:t>
            </a:r>
            <a:r>
              <a:rPr lang="en-US" sz="1200" b="1" dirty="0"/>
              <a:t>HTML5, CSS3, Object Oriented Java script.</a:t>
            </a:r>
          </a:p>
          <a:p>
            <a:pPr marL="171450" indent="-171450">
              <a:buFont typeface="Arial" panose="020B0604020202020204" pitchFamily="34" charset="0"/>
              <a:buChar char="•"/>
            </a:pPr>
            <a:r>
              <a:rPr lang="en-US" sz="1200" dirty="0"/>
              <a:t>Currently improving skills on Itransform-platform.</a:t>
            </a:r>
          </a:p>
          <a:p>
            <a:pPr marL="171450" indent="-171450">
              <a:buFont typeface="Arial" panose="020B0604020202020204" pitchFamily="34" charset="0"/>
              <a:buChar char="•"/>
            </a:pPr>
            <a:r>
              <a:rPr lang="en-US" sz="1200" dirty="0"/>
              <a:t>Having good knowledge on spring core, Spring MVC ,Spring boot.</a:t>
            </a:r>
          </a:p>
          <a:p>
            <a:pPr marL="171450" indent="-171450">
              <a:buFont typeface="Arial" panose="020B0604020202020204" pitchFamily="34" charset="0"/>
              <a:buChar char="•"/>
            </a:pPr>
            <a:r>
              <a:rPr lang="en-US" sz="1200" dirty="0"/>
              <a:t>Having knowledge about microservices.</a:t>
            </a:r>
          </a:p>
          <a:p>
            <a:pPr marL="171450" indent="-171450">
              <a:buFont typeface="Arial" panose="020B0604020202020204" pitchFamily="34" charset="0"/>
              <a:buChar char="•"/>
            </a:pPr>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Prachi Satish Tayade</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202406" y="624840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767289" y="6397624"/>
            <a:ext cx="395711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5"/>
              </a:rPr>
              <a:t>https://github.com/prachitayade</a:t>
            </a:r>
            <a:endParaRPr lang="en-IN" altLang="en-US" sz="11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5632" y="628649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 2018-2021</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64633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2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2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3" descr="A person smiling for the camera&#10;&#10;Description automatically generated with medium confidence">
            <a:extLst>
              <a:ext uri="{FF2B5EF4-FFF2-40B4-BE49-F238E27FC236}">
                <a16:creationId xmlns:a16="http://schemas.microsoft.com/office/drawing/2014/main" id="{60EDAF1C-DFDC-44A4-BFCB-8F1080901F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87483" y="251621"/>
            <a:ext cx="1460411" cy="1812924"/>
          </a:xfrm>
          <a:prstGeom prst="rect">
            <a:avLst/>
          </a:prstGeo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76E934D34F2649BC3312E318CD7793" ma:contentTypeVersion="11" ma:contentTypeDescription="Create a new document." ma:contentTypeScope="" ma:versionID="10b72281db45bd50fc61d6f88b81dccc">
  <xsd:schema xmlns:xsd="http://www.w3.org/2001/XMLSchema" xmlns:xs="http://www.w3.org/2001/XMLSchema" xmlns:p="http://schemas.microsoft.com/office/2006/metadata/properties" xmlns:ns3="e9fa968a-66c3-42c6-bad1-5f475ba8986e" xmlns:ns4="94f0dac9-10db-4160-8804-2e669e773879" targetNamespace="http://schemas.microsoft.com/office/2006/metadata/properties" ma:root="true" ma:fieldsID="7456ff5e797e83060493e79319b094e1" ns3:_="" ns4:_="">
    <xsd:import namespace="e9fa968a-66c3-42c6-bad1-5f475ba8986e"/>
    <xsd:import namespace="94f0dac9-10db-4160-8804-2e669e77387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fa968a-66c3-42c6-bad1-5f475ba898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4f0dac9-10db-4160-8804-2e669e77387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terms/"/>
    <ds:schemaRef ds:uri="e9fa968a-66c3-42c6-bad1-5f475ba8986e"/>
    <ds:schemaRef ds:uri="http://schemas.microsoft.com/office/2006/documentManagement/types"/>
    <ds:schemaRef ds:uri="94f0dac9-10db-4160-8804-2e669e773879"/>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49ECDBC4-9B23-4BBD-AD11-29CF2396CF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fa968a-66c3-42c6-bad1-5f475ba8986e"/>
    <ds:schemaRef ds:uri="94f0dac9-10db-4160-8804-2e669e7738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4813</TotalTime>
  <Words>266</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tayade, Prachi satish</cp:lastModifiedBy>
  <cp:revision>113</cp:revision>
  <dcterms:created xsi:type="dcterms:W3CDTF">2020-09-22T06:24:34Z</dcterms:created>
  <dcterms:modified xsi:type="dcterms:W3CDTF">2022-11-07T07:32:29Z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0x010100DE76E934D34F2649BC3312E318CD7793</vt:lpwstr>
  </property>
</Properties>
</file>