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13-09-2022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13-09-2022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399728"/>
            <a:ext cx="9717931" cy="631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2831544"/>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endPar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a:p>
            <a:pPr algn="ctr"/>
            <a:endPar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4591455" y="6204656"/>
            <a:ext cx="5885235"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Prachi Tyagi</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descr="Pin on 99 % Loan fraud in PNB scam | Bank loan Fraud | PNB Scam | PNB loan  fraud">
            <a:extLst>
              <a:ext uri="{FF2B5EF4-FFF2-40B4-BE49-F238E27FC236}">
                <a16:creationId xmlns:a16="http://schemas.microsoft.com/office/drawing/2014/main" id="{B14D42CC-C09A-458D-BCFF-B31AE3D9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928" y="1351697"/>
            <a:ext cx="3552047" cy="2520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ud Prevention | Federal Housing Finance Agency">
            <a:extLst>
              <a:ext uri="{FF2B5EF4-FFF2-40B4-BE49-F238E27FC236}">
                <a16:creationId xmlns:a16="http://schemas.microsoft.com/office/drawing/2014/main" id="{6CC3DA48-B3C5-416D-BF3A-4108E4855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928" y="3872204"/>
            <a:ext cx="3552047" cy="25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pic>
        <p:nvPicPr>
          <p:cNvPr id="3074" name="Picture 2" descr="Micro Loan Services by VA Digital Bharat from Bhagalpur Bihar | ID - 3819114">
            <a:extLst>
              <a:ext uri="{FF2B5EF4-FFF2-40B4-BE49-F238E27FC236}">
                <a16:creationId xmlns:a16="http://schemas.microsoft.com/office/drawing/2014/main" id="{409D6BC8-9B57-466A-9817-5F7CB83E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53" y="1350376"/>
            <a:ext cx="3606216"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Million Student Loan Defaults in 12 Months | IonTuition">
            <a:extLst>
              <a:ext uri="{FF2B5EF4-FFF2-40B4-BE49-F238E27FC236}">
                <a16:creationId xmlns:a16="http://schemas.microsoft.com/office/drawing/2014/main" id="{CD1A0383-C2B5-4191-AEF0-9278C78F0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73" y="4536961"/>
            <a:ext cx="3252811" cy="20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91753" y="1035407"/>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4092</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Bookman Old Style</vt:lpstr>
      <vt:lpstr>Calibri</vt:lpstr>
      <vt:lpstr>Calibri Light</vt:lpstr>
      <vt:lpstr>Century</vt:lpstr>
      <vt:lpstr>Courier New</vt:lpstr>
      <vt:lpstr>Georgia</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Dinesh Kumar</cp:lastModifiedBy>
  <cp:revision>54</cp:revision>
  <dcterms:created xsi:type="dcterms:W3CDTF">2021-10-24T08:35:25Z</dcterms:created>
  <dcterms:modified xsi:type="dcterms:W3CDTF">2022-09-13T11:32:46Z</dcterms:modified>
</cp:coreProperties>
</file>