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August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August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August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August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August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August 23,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August 23,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August 23,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August 23,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August 23,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August 23,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August 23,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RC 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082" y="3521090"/>
            <a:ext cx="3951849" cy="274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3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robot WITHOUT A MICRO-CONTROLLER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An </a:t>
            </a:r>
            <a:r>
              <a:rPr lang="en-US" sz="2400" dirty="0"/>
              <a:t>RF transmitter and receiver module coupled with </a:t>
            </a:r>
            <a:r>
              <a:rPr lang="en-US" sz="2400" dirty="0" smtClean="0"/>
              <a:t>HT12E</a:t>
            </a:r>
            <a:r>
              <a:rPr lang="en-US" sz="2400" dirty="0"/>
              <a:t> </a:t>
            </a:r>
            <a:r>
              <a:rPr lang="en-US" sz="2400" dirty="0" smtClean="0"/>
              <a:t>and HT12D.</a:t>
            </a:r>
          </a:p>
          <a:p>
            <a:r>
              <a:rPr lang="en-US" sz="2400" dirty="0" smtClean="0"/>
              <a:t>This transfers the </a:t>
            </a:r>
            <a:r>
              <a:rPr lang="en-US" sz="2400" dirty="0"/>
              <a:t>data over the air to the motor driver L293D.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880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DC GEARED MOTORS </a:t>
            </a:r>
          </a:p>
          <a:p>
            <a:r>
              <a:rPr lang="en-US" dirty="0" smtClean="0"/>
              <a:t>WHEETLS </a:t>
            </a:r>
          </a:p>
          <a:p>
            <a:r>
              <a:rPr lang="en-US" dirty="0" smtClean="0"/>
              <a:t>METTALIC CHASSIS </a:t>
            </a:r>
          </a:p>
          <a:p>
            <a:r>
              <a:rPr lang="en-US" dirty="0" smtClean="0"/>
              <a:t>L293D MOTOR DRIVER IC</a:t>
            </a:r>
          </a:p>
          <a:p>
            <a:r>
              <a:rPr lang="en-US" dirty="0" smtClean="0"/>
              <a:t>DPSD SWITCH</a:t>
            </a:r>
          </a:p>
          <a:p>
            <a:r>
              <a:rPr lang="en-US" dirty="0" smtClean="0"/>
              <a:t>HT12E – ENCODER IC</a:t>
            </a:r>
          </a:p>
          <a:p>
            <a:r>
              <a:rPr lang="en-US" dirty="0" smtClean="0"/>
              <a:t>HT12D – DECODER</a:t>
            </a:r>
          </a:p>
          <a:p>
            <a:r>
              <a:rPr lang="en-US" dirty="0" smtClean="0"/>
              <a:t>RF Rx-</a:t>
            </a:r>
            <a:r>
              <a:rPr lang="en-US" dirty="0" err="1" smtClean="0"/>
              <a:t>Tx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9V BATTERY PACK (2) </a:t>
            </a:r>
          </a:p>
          <a:p>
            <a:r>
              <a:rPr lang="en-US" dirty="0" smtClean="0"/>
              <a:t>BOT </a:t>
            </a:r>
          </a:p>
          <a:p>
            <a:r>
              <a:rPr lang="en-US" dirty="0" smtClean="0"/>
              <a:t>REMOTE CONTROLLER</a:t>
            </a:r>
            <a:endParaRPr lang="en-US" dirty="0"/>
          </a:p>
          <a:p>
            <a:endParaRPr 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5246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how does it work</a:t>
            </a:r>
            <a:endParaRPr lang="en-US" dirty="0"/>
          </a:p>
        </p:txBody>
      </p:sp>
      <p:pic>
        <p:nvPicPr>
          <p:cNvPr id="4" name="Content Placeholder 3" descr="Wireless motor control through RF.g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t="3899" r="5695" b="6368"/>
          <a:stretch/>
        </p:blipFill>
        <p:spPr>
          <a:xfrm>
            <a:off x="5055282" y="487525"/>
            <a:ext cx="4436646" cy="6232360"/>
          </a:xfrm>
        </p:spPr>
      </p:pic>
      <p:sp>
        <p:nvSpPr>
          <p:cNvPr id="5" name="TextBox 4"/>
          <p:cNvSpPr txBox="1"/>
          <p:nvPr/>
        </p:nvSpPr>
        <p:spPr>
          <a:xfrm>
            <a:off x="434911" y="1043701"/>
            <a:ext cx="346189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Two main logic blocks.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Transmitter and Receiver.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7954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Motor driver l293D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L293d is</a:t>
            </a:r>
            <a:r>
              <a:rPr lang="en-US" dirty="0"/>
              <a:t> a dual H-bridge motor driver to be </a:t>
            </a:r>
            <a:r>
              <a:rPr lang="en-US" dirty="0" smtClean="0"/>
              <a:t>short</a:t>
            </a:r>
          </a:p>
          <a:p>
            <a:r>
              <a:rPr lang="en-US" b="0" dirty="0" smtClean="0">
                <a:latin typeface="Verdana"/>
                <a:cs typeface="Verdana"/>
              </a:rPr>
              <a:t>It drives the motor in both forward and backward directions.</a:t>
            </a:r>
          </a:p>
          <a:p>
            <a:r>
              <a:rPr lang="en-US" b="0" dirty="0" smtClean="0">
                <a:latin typeface="Verdana"/>
                <a:cs typeface="Verdana"/>
              </a:rPr>
              <a:t>It is a 16 pin which can control two geared DC motors simultaneously. </a:t>
            </a:r>
          </a:p>
          <a:p>
            <a:endParaRPr lang="en-US" dirty="0"/>
          </a:p>
        </p:txBody>
      </p:sp>
      <p:pic>
        <p:nvPicPr>
          <p:cNvPr id="4" name="Picture 3" descr="l293d pin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86" y="2197932"/>
            <a:ext cx="4840414" cy="4533953"/>
          </a:xfrm>
          <a:prstGeom prst="rect">
            <a:avLst/>
          </a:prstGeom>
        </p:spPr>
      </p:pic>
      <p:pic>
        <p:nvPicPr>
          <p:cNvPr id="6" name="Picture 5" descr="L293D_Motor_Driv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64" y="2615561"/>
            <a:ext cx="3096497" cy="206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0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    HT12e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Encoder integrated circuit of 2^12 series of encoders. </a:t>
            </a:r>
          </a:p>
          <a:p>
            <a:r>
              <a:rPr lang="en-US" dirty="0" smtClean="0"/>
              <a:t>Converts parallel inputs into </a:t>
            </a:r>
            <a:r>
              <a:rPr lang="en-US" smtClean="0"/>
              <a:t>serial output.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78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80</TotalTime>
  <Words>110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RC BOT</vt:lpstr>
      <vt:lpstr>A robot WITHOUT A MICRO-CONTROLLER</vt:lpstr>
      <vt:lpstr>THINGS WE NEED?</vt:lpstr>
      <vt:lpstr>SO, how does it work</vt:lpstr>
      <vt:lpstr>  Motor driver l293D</vt:lpstr>
      <vt:lpstr>       HT12e Encoder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 Vasanthakrishnan</dc:creator>
  <cp:lastModifiedBy>Prashanth Vasanthakrishnan</cp:lastModifiedBy>
  <cp:revision>10</cp:revision>
  <dcterms:created xsi:type="dcterms:W3CDTF">2014-08-23T16:48:38Z</dcterms:created>
  <dcterms:modified xsi:type="dcterms:W3CDTF">2014-08-23T18:29:02Z</dcterms:modified>
</cp:coreProperties>
</file>