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0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August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25,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25,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RC B-O-T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42" y="3315594"/>
            <a:ext cx="4103973" cy="28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80" y="171709"/>
            <a:ext cx="7308960" cy="392810"/>
          </a:xfrm>
        </p:spPr>
        <p:txBody>
          <a:bodyPr/>
          <a:lstStyle/>
          <a:p>
            <a:r>
              <a:rPr lang="en-US" dirty="0" smtClean="0"/>
              <a:t>	         	      RF  Module</a:t>
            </a:r>
            <a:endParaRPr lang="en-US" dirty="0"/>
          </a:p>
        </p:txBody>
      </p:sp>
      <p:pic>
        <p:nvPicPr>
          <p:cNvPr id="7" name="Content Placeholder 6" descr="rf-communication-block-diagr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26" r="-117"/>
          <a:stretch/>
        </p:blipFill>
        <p:spPr>
          <a:xfrm>
            <a:off x="458633" y="3645502"/>
            <a:ext cx="8237759" cy="3068162"/>
          </a:xfrm>
        </p:spPr>
      </p:pic>
      <p:sp>
        <p:nvSpPr>
          <p:cNvPr id="8" name="Rectangle 7"/>
          <p:cNvSpPr/>
          <p:nvPr/>
        </p:nvSpPr>
        <p:spPr>
          <a:xfrm>
            <a:off x="458633" y="969760"/>
            <a:ext cx="823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A Radio Frequency module transmits and receives radio signals within two devices. 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It consists of a Transmitter and a Receiver </a:t>
            </a:r>
            <a:endParaRPr lang="en-US" sz="2400" dirty="0"/>
          </a:p>
          <a:p>
            <a:r>
              <a:rPr lang="en-US" sz="2400" dirty="0" smtClean="0"/>
              <a:t>RF </a:t>
            </a:r>
            <a:r>
              <a:rPr lang="en-US" sz="2400" dirty="0"/>
              <a:t>Modules are used wireless transfer data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118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    Amplitude shifting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Amplitude Shifting Key?</a:t>
            </a:r>
          </a:p>
          <a:p>
            <a:pPr marL="0" indent="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670" y="1622986"/>
            <a:ext cx="7073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ASK - </a:t>
            </a:r>
            <a:r>
              <a:rPr lang="en-US" dirty="0" smtClean="0"/>
              <a:t>is </a:t>
            </a:r>
            <a:r>
              <a:rPr lang="en-US" dirty="0"/>
              <a:t>a modulation process,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 It imparts to a sinusoid two or more discrete amplitude levels.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For a binary message sequence there are two levels, one of which is typically 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Thus </a:t>
            </a:r>
            <a:r>
              <a:rPr lang="en-US" dirty="0"/>
              <a:t>the modulated waveform consists of bursts of a sinusoid. 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6894" y="3244332"/>
            <a:ext cx="7327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6" name="Picture 5" descr="Digital_wireless-AS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0" y="4469521"/>
            <a:ext cx="7265917" cy="22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0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 decel="100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making..!</a:t>
            </a:r>
            <a:endParaRPr lang="en-US" dirty="0"/>
          </a:p>
        </p:txBody>
      </p:sp>
      <p:pic>
        <p:nvPicPr>
          <p:cNvPr id="4" name="Content Placeholder 3" descr="photo 3-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1" b="28078"/>
          <a:stretch/>
        </p:blipFill>
        <p:spPr>
          <a:xfrm>
            <a:off x="2061782" y="3826955"/>
            <a:ext cx="4502930" cy="2791687"/>
          </a:xfrm>
        </p:spPr>
      </p:pic>
      <p:pic>
        <p:nvPicPr>
          <p:cNvPr id="5" name="Picture 4" descr="photo 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6"/>
          <a:stretch/>
        </p:blipFill>
        <p:spPr>
          <a:xfrm>
            <a:off x="181436" y="1138189"/>
            <a:ext cx="3997407" cy="2424838"/>
          </a:xfrm>
          <a:prstGeom prst="rect">
            <a:avLst/>
          </a:prstGeom>
        </p:spPr>
      </p:pic>
      <p:pic>
        <p:nvPicPr>
          <p:cNvPr id="6" name="Picture 5" descr="photo 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63" y="1138189"/>
            <a:ext cx="3975114" cy="24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2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IT’S DONE..!!!</a:t>
            </a:r>
            <a:endParaRPr lang="en-US" dirty="0"/>
          </a:p>
        </p:txBody>
      </p:sp>
      <p:pic>
        <p:nvPicPr>
          <p:cNvPr id="5" name="Content Placeholder 4" descr="photo 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>
          <a:xfrm>
            <a:off x="262156" y="1303145"/>
            <a:ext cx="4273763" cy="2903206"/>
          </a:xfrm>
        </p:spPr>
      </p:pic>
      <p:pic>
        <p:nvPicPr>
          <p:cNvPr id="7" name="Picture 6" descr="photo 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15" y="1303145"/>
            <a:ext cx="4063770" cy="27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Shankar Sridhar – ECE C</a:t>
            </a:r>
          </a:p>
          <a:p>
            <a:r>
              <a:rPr lang="en-US" sz="3200" dirty="0" smtClean="0"/>
              <a:t>Vishal </a:t>
            </a:r>
            <a:r>
              <a:rPr lang="en-US" sz="3200" dirty="0" err="1" smtClean="0"/>
              <a:t>Baskar</a:t>
            </a:r>
            <a:r>
              <a:rPr lang="en-US" sz="3200" dirty="0" smtClean="0"/>
              <a:t> – ECE C</a:t>
            </a:r>
          </a:p>
          <a:p>
            <a:r>
              <a:rPr lang="en-US" sz="3200" dirty="0" smtClean="0"/>
              <a:t>Prashanth T V – ECE B</a:t>
            </a:r>
          </a:p>
          <a:p>
            <a:r>
              <a:rPr lang="en-US" sz="3200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2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	ACKNOWLEDGEMENTS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3200" dirty="0"/>
              <a:t>  </a:t>
            </a:r>
            <a:r>
              <a:rPr lang="en-US" sz="3200" dirty="0" smtClean="0"/>
              <a:t> We </a:t>
            </a:r>
            <a:r>
              <a:rPr lang="en-US" sz="3200" dirty="0"/>
              <a:t>would like to Thank our HOD, Professors, Staffs ,Sub Staffs and all our Seniors for helping us.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02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58008"/>
            <a:ext cx="7520940" cy="498764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A WIRELESS </a:t>
            </a:r>
            <a:r>
              <a:rPr lang="en-US" b="1" i="1" dirty="0" err="1" smtClean="0"/>
              <a:t>rEMOTE</a:t>
            </a:r>
            <a:r>
              <a:rPr lang="en-US" b="1" i="1" dirty="0" smtClean="0"/>
              <a:t> </a:t>
            </a:r>
            <a:r>
              <a:rPr lang="en-US" b="1" i="1" dirty="0" smtClean="0"/>
              <a:t>controlled bot </a:t>
            </a:r>
            <a:r>
              <a:rPr lang="en-US" dirty="0" smtClean="0"/>
              <a:t>WITHOUT </a:t>
            </a:r>
            <a:r>
              <a:rPr lang="en-US" dirty="0" smtClean="0"/>
              <a:t>A </a:t>
            </a:r>
            <a:br>
              <a:rPr lang="en-US" dirty="0" smtClean="0"/>
            </a:br>
            <a:r>
              <a:rPr lang="en-US" dirty="0" smtClean="0"/>
              <a:t>MICRO</a:t>
            </a:r>
            <a:r>
              <a:rPr lang="en-US" dirty="0" smtClean="0"/>
              <a:t>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b="0" dirty="0" smtClean="0"/>
              <a:t> An </a:t>
            </a:r>
            <a:r>
              <a:rPr lang="en-US" sz="2400" b="0" dirty="0"/>
              <a:t>RF transmitter and receiver </a:t>
            </a:r>
            <a:r>
              <a:rPr lang="en-US" sz="2400" b="0" dirty="0" smtClean="0"/>
              <a:t>module is </a:t>
            </a:r>
            <a:r>
              <a:rPr lang="en-US" sz="2400" b="0" dirty="0"/>
              <a:t>coupled with </a:t>
            </a:r>
            <a:r>
              <a:rPr lang="en-US" sz="2400" b="0" dirty="0" smtClean="0"/>
              <a:t>HT12E</a:t>
            </a:r>
            <a:r>
              <a:rPr lang="en-US" sz="2400" b="0" dirty="0"/>
              <a:t> </a:t>
            </a:r>
            <a:r>
              <a:rPr lang="en-US" sz="2400" b="0" dirty="0" smtClean="0"/>
              <a:t>and HT12D.</a:t>
            </a:r>
          </a:p>
          <a:p>
            <a:pPr marL="0" indent="0"/>
            <a:endParaRPr lang="en-US" sz="2400" b="0" dirty="0" smtClean="0"/>
          </a:p>
          <a:p>
            <a:pPr>
              <a:buFont typeface="Wingdings" charset="2"/>
              <a:buChar char="Ø"/>
            </a:pPr>
            <a:r>
              <a:rPr lang="en-US" sz="2400" b="0" dirty="0" smtClean="0"/>
              <a:t>This transfers the </a:t>
            </a:r>
            <a:r>
              <a:rPr lang="en-US" sz="2400" b="0" dirty="0"/>
              <a:t>data over the air to the motor driver </a:t>
            </a:r>
            <a:r>
              <a:rPr lang="en-US" sz="2400" b="0" dirty="0" smtClean="0"/>
              <a:t>L293D with the help of a NOT Gate.</a:t>
            </a:r>
            <a:endParaRPr lang="en-US" sz="2400" b="0" dirty="0"/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8880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320" y="1100628"/>
            <a:ext cx="7520940" cy="357984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DC GEARED MOTORS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WHEELS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WOODEN CHASSIS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DPDT </a:t>
            </a:r>
            <a:r>
              <a:rPr lang="en-US" dirty="0"/>
              <a:t>SWITCH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L293D MOTOR DRIVER IC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HT12E – ENCODER IC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HT12D – DECODER IC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NOT GATE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RF Rx-</a:t>
            </a:r>
            <a:r>
              <a:rPr lang="en-US" dirty="0" err="1" smtClean="0"/>
              <a:t>Tx</a:t>
            </a:r>
            <a:r>
              <a:rPr lang="en-US" dirty="0" smtClean="0"/>
              <a:t> MODULE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7805 – 5V Regulator IC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9V BATTERY PACK (2)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BOT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REMOTE CONTROLLER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5246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does it work?</a:t>
            </a:r>
            <a:endParaRPr lang="en-US" dirty="0"/>
          </a:p>
        </p:txBody>
      </p:sp>
      <p:pic>
        <p:nvPicPr>
          <p:cNvPr id="4" name="Content Placeholder 3" descr="Wireless motor control through RF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5" t="2100" r="15402" b="6789"/>
          <a:stretch/>
        </p:blipFill>
        <p:spPr>
          <a:xfrm>
            <a:off x="4952457" y="741633"/>
            <a:ext cx="4003921" cy="5460672"/>
          </a:xfrm>
        </p:spPr>
      </p:pic>
      <p:sp>
        <p:nvSpPr>
          <p:cNvPr id="5" name="TextBox 4"/>
          <p:cNvSpPr txBox="1"/>
          <p:nvPr/>
        </p:nvSpPr>
        <p:spPr>
          <a:xfrm>
            <a:off x="144652" y="1005548"/>
            <a:ext cx="48320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Two main logic blocks.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Transmitter and Receiver. 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Data from the Encoder is transmitted via the transmitter in a serial manner.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The receiver sends the data to the decoder which converts the serial data to parallel.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The parallel data is fed to the NOT GATE which in turn is fed to the MOTOR DRIVER. </a:t>
            </a:r>
          </a:p>
        </p:txBody>
      </p:sp>
    </p:spTree>
    <p:extLst>
      <p:ext uri="{BB962C8B-B14F-4D97-AF65-F5344CB8AC3E}">
        <p14:creationId xmlns:p14="http://schemas.microsoft.com/office/powerpoint/2010/main" val="116795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Voltage regulator</a:t>
            </a:r>
            <a:endParaRPr lang="en-US" dirty="0"/>
          </a:p>
        </p:txBody>
      </p:sp>
      <p:pic>
        <p:nvPicPr>
          <p:cNvPr id="4" name="Content Placeholder 3" descr="7805datasheet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799"/>
          <a:stretch>
            <a:fillRect/>
          </a:stretch>
        </p:blipFill>
        <p:spPr>
          <a:xfrm>
            <a:off x="4288504" y="4339726"/>
            <a:ext cx="4469526" cy="2127424"/>
          </a:xfrm>
        </p:spPr>
      </p:pic>
      <p:pic>
        <p:nvPicPr>
          <p:cNvPr id="5" name="Picture 4" descr="780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7" y="4339725"/>
            <a:ext cx="3180522" cy="23655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960" y="1204170"/>
            <a:ext cx="75209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 dirty="0"/>
              <a:t>The voltage source in a circuit may have fluctuations and would not give the fixed voltage output. </a:t>
            </a:r>
            <a:endParaRPr lang="en-US" sz="2400" dirty="0" smtClean="0"/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This may damage due to fluctuations. 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/>
              <a:t>The AC power supply gets converted into constant DC by this circuit. </a:t>
            </a:r>
            <a:endParaRPr lang="en-US" sz="2400" dirty="0" smtClean="0"/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The </a:t>
            </a:r>
            <a:r>
              <a:rPr lang="en-US" sz="2400" b="1" dirty="0"/>
              <a:t>voltage regulator IC</a:t>
            </a:r>
            <a:r>
              <a:rPr lang="en-US" sz="2400" dirty="0"/>
              <a:t> maintains the output voltage at a constant </a:t>
            </a:r>
            <a:r>
              <a:rPr lang="en-US" sz="2400" dirty="0" smtClean="0"/>
              <a:t>value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719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  HT12e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It is an Encoder integrated circuit of 2^12 series of encoders. </a:t>
            </a:r>
          </a:p>
          <a:p>
            <a:r>
              <a:rPr lang="en-US" sz="1800" dirty="0" smtClean="0"/>
              <a:t>Converts parallel inputs into serial output. </a:t>
            </a:r>
            <a:endParaRPr lang="en-US" sz="1800" dirty="0"/>
          </a:p>
        </p:txBody>
      </p:sp>
      <p:pic>
        <p:nvPicPr>
          <p:cNvPr id="5" name="Picture 4" descr="HT12E_DIP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1" b="18450"/>
          <a:stretch/>
        </p:blipFill>
        <p:spPr>
          <a:xfrm>
            <a:off x="399607" y="3930016"/>
            <a:ext cx="3886850" cy="27221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960" y="192913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encodes the 12 bit parallel data into serial for transmission through an RF transmitter.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12 bits are divided into 8 address bits and 4 data bits.</a:t>
            </a:r>
          </a:p>
        </p:txBody>
      </p:sp>
      <p:pic>
        <p:nvPicPr>
          <p:cNvPr id="7" name="Picture 6" descr="-Circuit-HT12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23" y="1509221"/>
            <a:ext cx="3749040" cy="51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  Ht12d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18" y="1075970"/>
            <a:ext cx="7520940" cy="357984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address pin in the decoder behaves just like that of the the encoder.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is received at the DIN pin from the RF receiver </a:t>
            </a:r>
            <a:r>
              <a:rPr lang="en-US" dirty="0" smtClean="0"/>
              <a:t>circuit. 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data is checked </a:t>
            </a:r>
            <a:r>
              <a:rPr lang="en-US" dirty="0" smtClean="0"/>
              <a:t>thrice and </a:t>
            </a:r>
            <a:r>
              <a:rPr lang="en-US" dirty="0"/>
              <a:t>then decoded and IC checks if the address pin connection of the encoder is same as that of the decoder.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and only if the address </a:t>
            </a:r>
            <a:r>
              <a:rPr lang="en-US" dirty="0" smtClean="0"/>
              <a:t>matches, </a:t>
            </a:r>
            <a:r>
              <a:rPr lang="en-US" dirty="0"/>
              <a:t>the data is decoded and latched on to the data pins (D8 to D11).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T12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6" y="2716738"/>
            <a:ext cx="4010834" cy="4141262"/>
          </a:xfrm>
          <a:prstGeom prst="rect">
            <a:avLst/>
          </a:prstGeom>
        </p:spPr>
      </p:pic>
      <p:pic>
        <p:nvPicPr>
          <p:cNvPr id="5" name="Picture 4" descr="HT12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9" t="20660" r="9494" b="6959"/>
          <a:stretch/>
        </p:blipFill>
        <p:spPr>
          <a:xfrm>
            <a:off x="514718" y="3757567"/>
            <a:ext cx="3471863" cy="26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6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NOT gate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Finally,  our very own NOT GATE.</a:t>
            </a:r>
          </a:p>
          <a:p>
            <a:r>
              <a:rPr lang="en-US" sz="2000" dirty="0" smtClean="0"/>
              <a:t>It deals with single input data signal.</a:t>
            </a:r>
          </a:p>
          <a:p>
            <a:r>
              <a:rPr lang="en-US" sz="2000" dirty="0" smtClean="0"/>
              <a:t>It inverts the input data from the decoder and sends the output data        </a:t>
            </a:r>
          </a:p>
          <a:p>
            <a:r>
              <a:rPr lang="en-US" sz="2000" dirty="0" smtClean="0"/>
              <a:t>to the MOTORDRIVER. </a:t>
            </a:r>
            <a:endParaRPr lang="en-US" sz="2000" dirty="0"/>
          </a:p>
        </p:txBody>
      </p:sp>
      <p:pic>
        <p:nvPicPr>
          <p:cNvPr id="7" name="Picture 6" descr="el_not_gat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76" y="2813577"/>
            <a:ext cx="4516064" cy="2937440"/>
          </a:xfrm>
          <a:prstGeom prst="rect">
            <a:avLst/>
          </a:prstGeom>
        </p:spPr>
      </p:pic>
      <p:pic>
        <p:nvPicPr>
          <p:cNvPr id="8" name="Picture 7" descr="NOt gate i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" t="9421" r="4210" b="8291"/>
          <a:stretch/>
        </p:blipFill>
        <p:spPr>
          <a:xfrm>
            <a:off x="601717" y="2949324"/>
            <a:ext cx="3084990" cy="28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Motor driver l293D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1800" dirty="0" smtClean="0"/>
              <a:t>L293D is</a:t>
            </a:r>
            <a:r>
              <a:rPr lang="en-US" sz="1800" dirty="0"/>
              <a:t> a dual H-bridge motor </a:t>
            </a:r>
            <a:r>
              <a:rPr lang="en-US" sz="1800" dirty="0" smtClean="0"/>
              <a:t>driver.</a:t>
            </a:r>
          </a:p>
          <a:p>
            <a:pPr>
              <a:buFont typeface="Wingdings" charset="2"/>
              <a:buChar char="Ø"/>
            </a:pPr>
            <a:r>
              <a:rPr lang="en-US" sz="1800" b="0" dirty="0" smtClean="0">
                <a:latin typeface="Verdana"/>
                <a:cs typeface="Verdana"/>
              </a:rPr>
              <a:t>It drives the motor in both forward and backward directions.</a:t>
            </a:r>
          </a:p>
          <a:p>
            <a:pPr>
              <a:buFont typeface="Wingdings" charset="2"/>
              <a:buChar char="Ø"/>
            </a:pPr>
            <a:r>
              <a:rPr lang="en-US" sz="1800" b="0" dirty="0" smtClean="0">
                <a:latin typeface="Verdana"/>
                <a:cs typeface="Verdana"/>
              </a:rPr>
              <a:t>It is a 16 pin IC which can control two geared DC motors simultaneously.</a:t>
            </a:r>
            <a:r>
              <a:rPr lang="en-US" b="0" dirty="0" smtClean="0">
                <a:latin typeface="Verdana"/>
                <a:cs typeface="Verdana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l293d pin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86" y="2197932"/>
            <a:ext cx="4840414" cy="4533953"/>
          </a:xfrm>
          <a:prstGeom prst="rect">
            <a:avLst/>
          </a:prstGeom>
        </p:spPr>
      </p:pic>
      <p:pic>
        <p:nvPicPr>
          <p:cNvPr id="6" name="Picture 5" descr="L293D_Motor_Dri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00" y="3744596"/>
            <a:ext cx="3626480" cy="24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1543</TotalTime>
  <Words>513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RC B-O-T</vt:lpstr>
      <vt:lpstr>A WIRELESS rEMOTE controlled bot WITHOUT A  MICRO-CONTROLLER</vt:lpstr>
      <vt:lpstr>THINGS WE NEED?</vt:lpstr>
      <vt:lpstr>SO, how does it work?</vt:lpstr>
      <vt:lpstr>  Voltage regulator</vt:lpstr>
      <vt:lpstr>       HT12e Encoder</vt:lpstr>
      <vt:lpstr>       Ht12d decoder</vt:lpstr>
      <vt:lpstr>   NOT gate</vt:lpstr>
      <vt:lpstr>  Motor driver l293D</vt:lpstr>
      <vt:lpstr>                 RF  Module</vt:lpstr>
      <vt:lpstr>          Amplitude shifting key</vt:lpstr>
      <vt:lpstr>The making..!</vt:lpstr>
      <vt:lpstr> IT’S DONE..!!!</vt:lpstr>
      <vt:lpstr>participants</vt:lpstr>
      <vt:lpstr> 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Vasanthakrishnan</dc:creator>
  <cp:lastModifiedBy>Prashanth Vasanthakrishnan</cp:lastModifiedBy>
  <cp:revision>65</cp:revision>
  <cp:lastPrinted>2014-08-25T03:46:11Z</cp:lastPrinted>
  <dcterms:created xsi:type="dcterms:W3CDTF">2014-08-23T16:48:38Z</dcterms:created>
  <dcterms:modified xsi:type="dcterms:W3CDTF">2014-08-25T04:21:01Z</dcterms:modified>
</cp:coreProperties>
</file>