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 Analysis using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</a:t>
            </a:r>
            <a:r>
              <a:rPr lang="en-IN"/>
              <a:t> - Pranali Apraj </a:t>
            </a:r>
            <a:endParaRPr lang="en-IN"/>
          </a:p>
          <a:p>
            <a:r>
              <a:t>Course</a:t>
            </a:r>
            <a:r>
              <a:rPr lang="en-IN"/>
              <a:t> Data Science </a:t>
            </a:r>
          </a:p>
          <a:p>
            <a:r>
              <a:t>Date</a:t>
            </a:r>
            <a:r>
              <a:rPr lang="en-IN"/>
              <a:t> 4 oct 2025    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employee feedback &amp; survey data</a:t>
            </a:r>
          </a:p>
          <a:p>
            <a:r>
              <a:t>- Real-time HR dashboards</a:t>
            </a:r>
          </a:p>
          <a:p>
            <a:r>
              <a:t>- AI-powered recruitment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HR data?</a:t>
            </a:r>
          </a:p>
          <a:p>
            <a:r>
              <a:t>- Improve employee retention</a:t>
            </a:r>
          </a:p>
          <a:p>
            <a:r>
              <a:t>- Optimize hiring strategies</a:t>
            </a:r>
          </a:p>
          <a:p>
            <a:r>
              <a:t>- Enhance workforce productivity</a:t>
            </a:r>
          </a:p>
          <a:p/>
          <a:p>
            <a:r>
              <a:t>Objectives:</a:t>
            </a:r>
          </a:p>
          <a:p>
            <a:r>
              <a:t>- Explore HR dataset</a:t>
            </a:r>
          </a:p>
          <a:p>
            <a:r>
              <a:t>- Derive insights on employees and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Example (HR Dataset)</a:t>
            </a:r>
          </a:p>
          <a:p>
            <a:r>
              <a:t>Records: ~X employees</a:t>
            </a:r>
          </a:p>
          <a:p>
            <a:r>
              <a:t>Features: Employee ID, Age, Gender, Department, Education, Salary, Experience, Attrition, Performance Rating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Encode categorical variables (gender, department)</a:t>
            </a:r>
          </a:p>
          <a:p>
            <a:r>
              <a:t>- Normalize/standardize numerical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Employee distribution by department</a:t>
            </a:r>
          </a:p>
          <a:p>
            <a:r>
              <a:t>- Salary vs Experience trends</a:t>
            </a:r>
          </a:p>
          <a:p>
            <a:r>
              <a:t>- Attrition patterns</a:t>
            </a:r>
          </a:p>
          <a:p>
            <a:r>
              <a:t>- Performance analysis</a:t>
            </a:r>
          </a:p>
          <a:p>
            <a:r>
              <a:t>(Include charts in actual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Classification models for attrition prediction (Logistic Regression, Random Forest)</a:t>
            </a:r>
          </a:p>
          <a:p>
            <a:r>
              <a:t>- Regression for salary prediction</a:t>
            </a:r>
          </a:p>
          <a:p>
            <a:r>
              <a:t>- Clustering for employee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Accuracy, Precision, Recall, F1-score for attrition prediction</a:t>
            </a:r>
          </a:p>
          <a:p>
            <a:r>
              <a:t>- Salary prediction performance (R², RMSE)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factors influencing attrition</a:t>
            </a:r>
          </a:p>
          <a:p>
            <a:r>
              <a:t>- Salary distribution across departments</a:t>
            </a:r>
          </a:p>
          <a:p>
            <a:r>
              <a:t>- Experience strongly linked to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 summary</a:t>
            </a:r>
          </a:p>
          <a:p>
            <a:r>
              <a:t>- Applications: HR policy making, employee retention strategies, workforce planning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Presentation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HR Analysis using Data Science</vt:lpstr>
      <vt:lpstr>Introduction</vt:lpstr>
      <vt:lpstr>Dataset Overview</vt:lpstr>
      <vt:lpstr>Data Preprocessing</vt:lpstr>
      <vt:lpstr>Exploratory Data Analysis (EDA)</vt:lpstr>
      <vt:lpstr>Modeling</vt:lpstr>
      <vt:lpstr>Results</vt:lpstr>
      <vt:lpstr>Insights &amp; Findings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</cp:lastModifiedBy>
  <cp:revision>4</cp:revision>
  <dcterms:created xsi:type="dcterms:W3CDTF">2013-01-27T09:14:00Z</dcterms:created>
  <dcterms:modified xsi:type="dcterms:W3CDTF">2025-10-05T11:43:35Z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90455732F0DC43DA9F5D9FC9D27E7954_13</vt:lpwstr>
  </property>
  <property fmtid="{D5CDD505-2E9C-101B-9397-08002B2CF9AE}" pid="3" name="KSOProductBuildVer">
    <vt:lpwstr>1033-12.2.0.21931</vt:lpwstr>
  </property>
</Properties>
</file>