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8313" y="1196975"/>
            <a:ext cx="8207375" cy="1082675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69900" y="2422525"/>
            <a:ext cx="8212138" cy="1752600"/>
          </a:xfrm>
        </p:spPr>
        <p:txBody>
          <a:bodyPr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91567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Car Analysis using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Name - </a:t>
            </a:r>
            <a:r>
              <a:rPr lang="en-IN" altLang="en-US"/>
              <a:t>Pranali Apraj </a:t>
            </a:r>
            <a:endParaRPr lang="en-US"/>
          </a:p>
          <a:p>
            <a:r>
              <a:rPr lang="en-US"/>
              <a:t>Course - Data Science </a:t>
            </a:r>
            <a:endParaRPr lang="en-US"/>
          </a:p>
          <a:p>
            <a:r>
              <a:t>Date</a:t>
            </a:r>
            <a:r>
              <a:rPr lang="en-US"/>
              <a:t> - 4 oct 2025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Try deep learning</a:t>
            </a:r>
          </a:p>
          <a:p>
            <a:r>
              <a:t>- Use larger datasets</a:t>
            </a:r>
          </a:p>
          <a:p>
            <a:r>
              <a:t>- Build real-time prediction system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analyze car data?</a:t>
            </a:r>
          </a:p>
          <a:p>
            <a:r>
              <a:t>- Pricing insights</a:t>
            </a:r>
          </a:p>
          <a:p>
            <a:r>
              <a:t>- Fuel efficiency</a:t>
            </a:r>
          </a:p>
          <a:p>
            <a:r>
              <a:t>- Demand prediction</a:t>
            </a:r>
          </a:p>
          <a:p/>
          <a:p>
            <a:r>
              <a:t>Objectives:</a:t>
            </a:r>
          </a:p>
          <a:p>
            <a:r>
              <a:t>- Explore dataset</a:t>
            </a:r>
          </a:p>
          <a:p>
            <a:r>
              <a:t>- Build predictive models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Example (Kaggle/UCI)</a:t>
            </a:r>
          </a:p>
          <a:p>
            <a:r>
              <a:t>Records: ~X rows</a:t>
            </a:r>
          </a:p>
          <a:p>
            <a:r>
              <a:t>Features: Car Name, Brand, Model Year, Engine Size, Mileage, Price, Fuel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missing values</a:t>
            </a:r>
          </a:p>
          <a:p>
            <a:r>
              <a:t>- Encode categorical data</a:t>
            </a:r>
          </a:p>
          <a:p>
            <a:r>
              <a:t>- Normalize/standardize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Distribution of car prices</a:t>
            </a:r>
          </a:p>
          <a:p>
            <a:r>
              <a:t>- Correlation between engine size, mileage, and price</a:t>
            </a:r>
          </a:p>
          <a:p>
            <a:r>
              <a:t>- Brand popularity</a:t>
            </a:r>
          </a:p>
          <a:p>
            <a:r>
              <a:t>(Include charts in actual project)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Models: Linear Regression, Random Forest, XGBoost</a:t>
            </a:r>
          </a:p>
          <a:p>
            <a:r>
              <a:t>- Train/test split</a:t>
            </a:r>
          </a:p>
          <a:p>
            <a:r>
              <a:t>- Feature importance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Performance metrics (RMSE, R², MAE)</a:t>
            </a:r>
          </a:p>
          <a:p>
            <a:r>
              <a:t>- Model comparison table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Engine size, brand, mileage, year strongly affect price</a:t>
            </a:r>
          </a:p>
          <a:p>
            <a:r>
              <a:t>- Certain brands offer best value</a:t>
            </a:r>
          </a:p>
          <a:p>
            <a:r>
              <a:t>- Trends in fuel type and transmission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Findings summary</a:t>
            </a:r>
          </a:p>
          <a:p>
            <a:r>
              <a:t>- Applications: pricing, recommendations, dealership insights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 Waves">
  <a:themeElements>
    <a:clrScheme name="Blu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66CC"/>
      </a:accent1>
      <a:accent2>
        <a:srgbClr val="3399FF"/>
      </a:accent2>
      <a:accent3>
        <a:srgbClr val="FFFFFF"/>
      </a:accent3>
      <a:accent4>
        <a:srgbClr val="000000"/>
      </a:accent4>
      <a:accent5>
        <a:srgbClr val="AAB8E2"/>
      </a:accent5>
      <a:accent6>
        <a:srgbClr val="2D8AE7"/>
      </a:accent6>
      <a:hlink>
        <a:srgbClr val="CC3300"/>
      </a:hlink>
      <a:folHlink>
        <a:srgbClr val="996600"/>
      </a:folHlink>
    </a:clrScheme>
    <a:fontScheme name="Blu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Blu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66CC"/>
        </a:accent1>
        <a:accent2>
          <a:srgbClr val="3399FF"/>
        </a:accent2>
        <a:accent3>
          <a:srgbClr val="FFFFFF"/>
        </a:accent3>
        <a:accent4>
          <a:srgbClr val="000000"/>
        </a:accent4>
        <a:accent5>
          <a:srgbClr val="AAB8E2"/>
        </a:accent5>
        <a:accent6>
          <a:srgbClr val="2D8AE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1136</Words>
  <Application>WPS Presentation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Blue Waves</vt:lpstr>
      <vt:lpstr>Car Analysis using Data Science</vt:lpstr>
      <vt:lpstr>Introduction</vt:lpstr>
      <vt:lpstr>Dataset Overview</vt:lpstr>
      <vt:lpstr>Data Preprocessing</vt:lpstr>
      <vt:lpstr>Exploratory Data Analysis (EDA)</vt:lpstr>
      <vt:lpstr>Modeling</vt:lpstr>
      <vt:lpstr>Results</vt:lpstr>
      <vt:lpstr>Insights &amp; Findings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</cp:lastModifiedBy>
  <cp:revision>3</cp:revision>
  <dcterms:created xsi:type="dcterms:W3CDTF">2013-01-27T09:14:00Z</dcterms:created>
  <dcterms:modified xsi:type="dcterms:W3CDTF">2025-10-05T11:45:12Z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E6CB297BF34E47A99A8052A704244E1C_13</vt:lpwstr>
  </property>
  <property fmtid="{D5CDD505-2E9C-101B-9397-08002B2CF9AE}" pid="3" name="KSOProductBuildVer">
    <vt:lpwstr>1033-12.2.0.21931</vt:lpwstr>
  </property>
</Properties>
</file>