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3717925"/>
            <a:ext cx="8207375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4940300"/>
            <a:ext cx="8212138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IPL Analysis using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Name -</a:t>
            </a:r>
            <a:r>
              <a:rPr lang="en-IN" altLang="en-US"/>
              <a:t> Pranali Apraj </a:t>
            </a:r>
            <a:r>
              <a:rPr lang="en-US"/>
              <a:t> </a:t>
            </a:r>
            <a:endParaRPr lang="en-US"/>
          </a:p>
          <a:p>
            <a:r>
              <a:t>Course</a:t>
            </a:r>
            <a:r>
              <a:rPr lang="en-US"/>
              <a:t> - Data Science </a:t>
            </a:r>
            <a:endParaRPr lang="en-US"/>
          </a:p>
          <a:p>
            <a:r>
              <a:t>Date</a:t>
            </a:r>
            <a:r>
              <a:rPr lang="en-US"/>
              <a:t> - 4 oct 2025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Try deep learning models</a:t>
            </a:r>
          </a:p>
          <a:p>
            <a:r>
              <a:t>- Use ball-by-ball datasets</a:t>
            </a:r>
          </a:p>
          <a:p>
            <a:r>
              <a:t>- Real-time match prediction system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        </a:t>
            </a:r>
            <a:r>
              <a:t>Thank You</a:t>
            </a:r>
            <a:r>
              <a:rPr lang="en-US"/>
              <a:t>   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Why analyze IPL data?</a:t>
            </a:r>
          </a:p>
          <a:p>
            <a:r>
              <a:t>- Team performance insights</a:t>
            </a:r>
          </a:p>
          <a:p>
            <a:r>
              <a:t>- Player statistics</a:t>
            </a:r>
          </a:p>
          <a:p>
            <a:r>
              <a:t>- Match outcomes prediction</a:t>
            </a:r>
          </a:p>
          <a:p/>
          <a:p>
            <a:r>
              <a:t>Objectives:</a:t>
            </a:r>
          </a:p>
          <a:p>
            <a:r>
              <a:t>- Explore IPL dataset</a:t>
            </a:r>
          </a:p>
          <a:p>
            <a:r>
              <a:t>- Build analytical models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Source: Example (Kaggle IPL Dataset)</a:t>
            </a:r>
          </a:p>
          <a:p>
            <a:r>
              <a:t>Records: ~X matches</a:t>
            </a:r>
          </a:p>
          <a:p>
            <a:r>
              <a:t>Features: Match ID, Season, Teams, Toss, Winner, Player stats, Runs, Wickets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Handle missing values</a:t>
            </a:r>
          </a:p>
          <a:p>
            <a:r>
              <a:t>- Encode categorical data (teams, players)</a:t>
            </a:r>
          </a:p>
          <a:p>
            <a:r>
              <a:t>- Normalize/standardize features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Most successful teams</a:t>
            </a:r>
          </a:p>
          <a:p>
            <a:r>
              <a:t>- Top run scorers &amp; wicket takers</a:t>
            </a:r>
          </a:p>
          <a:p>
            <a:r>
              <a:t>- Toss decision vs Match result</a:t>
            </a:r>
          </a:p>
          <a:p>
            <a:r>
              <a:t>(Include charts in actual project)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Models: Logistic Regression, Decision Trees, Random Forest</a:t>
            </a:r>
          </a:p>
          <a:p>
            <a:r>
              <a:t>- Train/test split</a:t>
            </a:r>
          </a:p>
          <a:p>
            <a:r>
              <a:t>- Feature importance (e.g., toss, venue, players)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Model performance metrics (Accuracy, Precision, Recall)</a:t>
            </a:r>
          </a:p>
          <a:p>
            <a:r>
              <a:t>- Model comparison table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Toss has moderate influence on match results</a:t>
            </a:r>
          </a:p>
          <a:p>
            <a:r>
              <a:t>- Certain players consistently impact outcomes</a:t>
            </a:r>
          </a:p>
          <a:p>
            <a:r>
              <a:t>- Venues show winning patterns for specific teams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Findings summary</a:t>
            </a:r>
          </a:p>
          <a:p>
            <a:r>
              <a:t>- Applications: Strategy building, Fantasy league predictions, Broadcast insights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1294</Words>
  <Application>WPS Presentation</Application>
  <PresentationFormat>On-screen Show (4:3)</PresentationFormat>
  <Paragraphs>66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SimSun</vt:lpstr>
      <vt:lpstr>Wingdings</vt:lpstr>
      <vt:lpstr>Microsoft YaHei</vt:lpstr>
      <vt:lpstr>Arial Unicode MS</vt:lpstr>
      <vt:lpstr>Calibri</vt:lpstr>
      <vt:lpstr>Green Color</vt:lpstr>
      <vt:lpstr>IPL Analysis using Data Science</vt:lpstr>
      <vt:lpstr>Introduction</vt:lpstr>
      <vt:lpstr>Dataset Overview</vt:lpstr>
      <vt:lpstr>Data Preprocessing</vt:lpstr>
      <vt:lpstr>Exploratory Data Analysis (EDA)</vt:lpstr>
      <vt:lpstr>Modeling</vt:lpstr>
      <vt:lpstr>Results</vt:lpstr>
      <vt:lpstr>Insights &amp; Findings</vt:lpstr>
      <vt:lpstr>Conclusion</vt:lpstr>
      <vt:lpstr>Future Work</vt:lpstr>
      <vt:lpstr>                     Thank You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Admin</cp:lastModifiedBy>
  <cp:revision>3</cp:revision>
  <dcterms:created xsi:type="dcterms:W3CDTF">2013-01-27T09:14:00Z</dcterms:created>
  <dcterms:modified xsi:type="dcterms:W3CDTF">2025-10-05T11:46:07Z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A5347193F1694467ACC179C0C89CB570_13</vt:lpwstr>
  </property>
  <property fmtid="{D5CDD505-2E9C-101B-9397-08002B2CF9AE}" pid="3" name="KSOProductBuildVer">
    <vt:lpwstr>1033-12.2.0.21931</vt:lpwstr>
  </property>
</Properties>
</file>