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Pizza Sales Analysis using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Name</a:t>
            </a:r>
            <a:r>
              <a:rPr lang="en-IN"/>
              <a:t> Pranali Apraj  </a:t>
            </a:r>
            <a:endParaRPr lang="en-IN"/>
          </a:p>
          <a:p>
            <a:r>
              <a:t>Course</a:t>
            </a:r>
            <a:r>
              <a:rPr lang="en-IN"/>
              <a:t> Data Science </a:t>
            </a:r>
            <a:endParaRPr lang="en-IN"/>
          </a:p>
          <a:p>
            <a:r>
              <a:t>Date</a:t>
            </a:r>
            <a:r>
              <a:rPr lang="en-IN"/>
              <a:t> 4 oct 2025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customer demographics</a:t>
            </a:r>
          </a:p>
          <a:p>
            <a:r>
              <a:t>- Real-time sales dashboard</a:t>
            </a:r>
          </a:p>
          <a:p>
            <a:r>
              <a:t>- Integrate recommendation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pizza sales?</a:t>
            </a:r>
          </a:p>
          <a:p>
            <a:r>
              <a:t>- Understand customer preferences</a:t>
            </a:r>
          </a:p>
          <a:p>
            <a:r>
              <a:t>- Improve revenue</a:t>
            </a:r>
          </a:p>
          <a:p>
            <a:r>
              <a:t>- Optimize inventory</a:t>
            </a:r>
          </a:p>
          <a:p/>
          <a:p>
            <a:r>
              <a:t>Objectives:</a:t>
            </a:r>
          </a:p>
          <a:p>
            <a:r>
              <a:t>- Explore sales data</a:t>
            </a:r>
          </a:p>
          <a:p>
            <a:r>
              <a:t>- Find key insights for business growth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Example (Pizza Sales Dataset)</a:t>
            </a:r>
          </a:p>
          <a:p>
            <a:r>
              <a:t>Records: ~X orders</a:t>
            </a:r>
          </a:p>
          <a:p>
            <a:r>
              <a:t>Features: Order ID, Date, Pizza Type, Size, Quantity, Price, Revenue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Convert dates to time features (day, month, weekday)</a:t>
            </a:r>
          </a:p>
          <a:p>
            <a:r>
              <a:t>- Encode categorical variables (pizza type, size)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Best-selling pizzas</a:t>
            </a:r>
          </a:p>
          <a:p>
            <a:r>
              <a:t>- Revenue trends over time</a:t>
            </a:r>
          </a:p>
          <a:p>
            <a:r>
              <a:t>- Sales by pizza size and category</a:t>
            </a:r>
          </a:p>
          <a:p>
            <a:r>
              <a:t>(Include charts in actual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Forecasting sales using Time Series (ARIMA, Prophet)</a:t>
            </a:r>
          </a:p>
          <a:p>
            <a:r>
              <a:t>- Regression models for revenue prediction</a:t>
            </a:r>
          </a:p>
          <a:p>
            <a:r>
              <a:t>- Classification for customer preferences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Forecast accuracy metrics (MAPE, RMSE)</a:t>
            </a:r>
          </a:p>
          <a:p>
            <a:r>
              <a:t>- Key predictors of sales and revenue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Large pizzas generate highest revenue</a:t>
            </a:r>
          </a:p>
          <a:p>
            <a:r>
              <a:t>- Seasonal peaks (weekends, holidays)</a:t>
            </a:r>
          </a:p>
          <a:p>
            <a:r>
              <a:t>- Specific pizza categories dominate sales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 summary</a:t>
            </a:r>
          </a:p>
          <a:p>
            <a:r>
              <a:t>- Applications: marketing strategy, inventory optimization, menu 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WPS Presentation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Pizza Sales Analysis using Data Science</vt:lpstr>
      <vt:lpstr>Introduction</vt:lpstr>
      <vt:lpstr>Dataset Overview</vt:lpstr>
      <vt:lpstr>Data Preprocessing</vt:lpstr>
      <vt:lpstr>Exploratory Data Analysis (EDA)</vt:lpstr>
      <vt:lpstr>Modeling</vt:lpstr>
      <vt:lpstr>Results</vt:lpstr>
      <vt:lpstr>Insights &amp; Findings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Aryan Kadam</cp:lastModifiedBy>
  <cp:revision>3</cp:revision>
  <dcterms:created xsi:type="dcterms:W3CDTF">2013-01-27T09:14:00Z</dcterms:created>
  <dcterms:modified xsi:type="dcterms:W3CDTF">2025-10-05T11:54:18Z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612990265FA04EBAB17E56FA409072F7_13</vt:lpwstr>
  </property>
  <property fmtid="{D5CDD505-2E9C-101B-9397-08002B2CF9AE}" pid="3" name="KSOProductBuildVer">
    <vt:lpwstr>1033-12.2.0.21931</vt:lpwstr>
  </property>
</Properties>
</file>