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5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" t="13984" r="34329" b="23174"/>
          <a:stretch/>
        </p:blipFill>
        <p:spPr bwMode="auto">
          <a:xfrm>
            <a:off x="566056" y="959005"/>
            <a:ext cx="7440519" cy="430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 t="14634" r="34512" b="24716"/>
          <a:stretch/>
        </p:blipFill>
        <p:spPr bwMode="auto">
          <a:xfrm>
            <a:off x="602166" y="1003610"/>
            <a:ext cx="7382107" cy="415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72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14147" r="34878" b="25041"/>
          <a:stretch/>
        </p:blipFill>
        <p:spPr bwMode="auto">
          <a:xfrm>
            <a:off x="568712" y="970156"/>
            <a:ext cx="7370956" cy="417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44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Asullom</dc:creator>
  <cp:lastModifiedBy>Angel Sullon Macalupu</cp:lastModifiedBy>
  <cp:revision>3</cp:revision>
  <dcterms:created xsi:type="dcterms:W3CDTF">2017-06-15T18:19:43Z</dcterms:created>
  <dcterms:modified xsi:type="dcterms:W3CDTF">2017-06-15T18:21:30Z</dcterms:modified>
</cp:coreProperties>
</file>