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718" autoAdjust="0"/>
  </p:normalViewPr>
  <p:slideViewPr>
    <p:cSldViewPr>
      <p:cViewPr varScale="1">
        <p:scale>
          <a:sx n="75" d="100"/>
          <a:sy n="75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59A52-157D-439C-A32E-8BE98241FEAF}" type="datetimeFigureOut">
              <a:rPr lang="en-US" smtClean="0"/>
              <a:pPr/>
              <a:t>9/15/2015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DC446-CD59-42F9-AEB5-2B3D5D0EE0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CB6308A-A13C-46A2-9285-F126F5714F16}" type="datetime1">
              <a:rPr lang="en-US" smtClean="0"/>
              <a:t>9/15/2015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EB94-C7DE-4647-85C5-DEF34A44C8DE}" type="datetime1">
              <a:rPr lang="en-US" smtClean="0"/>
              <a:t>9/15/2015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2E9160-1488-4987-8CE8-605EB0D1602C}" type="datetime1">
              <a:rPr lang="en-US" smtClean="0"/>
              <a:t>9/15/2015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50D-07A4-419D-BFB5-E829BA84A005}" type="datetime1">
              <a:rPr lang="en-US" smtClean="0"/>
              <a:t>9/15/2015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 smtClean="0"/>
              <a:t>Miraj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95FD-7047-4001-89F0-E15EFCE623C1}" type="datetime1">
              <a:rPr lang="en-US" smtClean="0"/>
              <a:t>9/15/2015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Miraj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E5C8E68-1218-47CB-A9FE-5BFB9FE67251}" type="datetime1">
              <a:rPr lang="en-US" smtClean="0"/>
              <a:t>9/15/2015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Miraj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40F577-7387-4C17-A5C0-2B42AAC8721E}" type="datetime1">
              <a:rPr lang="en-US" smtClean="0"/>
              <a:t>9/15/2015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73A1-9E18-4E55-9C2D-7798E28BE282}" type="datetime1">
              <a:rPr lang="en-US" smtClean="0"/>
              <a:t>9/15/2015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652C-9107-4B8D-B2A8-265920E3C44B}" type="datetime1">
              <a:rPr lang="en-US" smtClean="0"/>
              <a:t>9/15/2015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6590-5416-4323-A0FE-80680E602056}" type="datetime1">
              <a:rPr lang="en-US" smtClean="0"/>
              <a:t>9/15/2015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29A9F1B-1014-4256-ADB6-D4932D32B046}" type="datetime1">
              <a:rPr lang="en-US" smtClean="0"/>
              <a:t>9/15/2015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IN" smtClean="0"/>
              <a:t>Miraj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3CE1D0-0569-49EF-A839-838F6C4AD8DE}" type="datetime1">
              <a:rPr lang="en-US" smtClean="0"/>
              <a:t>9/15/2015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IN" smtClean="0"/>
              <a:t>Miraj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27FF5F-2057-4C6D-9B48-C8961C7382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reless1.tc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802_11_wsn.tc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DDC3"/>
                </a:solidFill>
              </a:rPr>
              <a:t>Wireless</a:t>
            </a:r>
            <a:r>
              <a:rPr lang="en-US" dirty="0" smtClean="0">
                <a:solidFill>
                  <a:srgbClr val="EBDDC3"/>
                </a:solidFill>
              </a:rPr>
              <a:t/>
            </a:r>
            <a:br>
              <a:rPr lang="en-US" dirty="0" smtClean="0">
                <a:solidFill>
                  <a:srgbClr val="EBDDC3"/>
                </a:solidFill>
              </a:rPr>
            </a:br>
            <a:r>
              <a:rPr lang="en-US" sz="3200" dirty="0" smtClean="0">
                <a:solidFill>
                  <a:srgbClr val="EBDDC3"/>
                </a:solidFill>
              </a:rPr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0DBE-AF8D-4DD4-9624-70F85B39AEFC}" type="datetime1">
              <a:rPr lang="en-US" smtClean="0"/>
              <a:t>9/15/2015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F5F-2057-4C6D-9B48-C8961C73821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Simulation Script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2D67D4-3055-4144-B677-93233DBDAF01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3200" dirty="0" smtClean="0">
                <a:solidFill>
                  <a:srgbClr val="0070C0"/>
                </a:solidFill>
              </a:rPr>
              <a:t># Ending </a:t>
            </a:r>
            <a:r>
              <a:rPr lang="en-IN" sz="3200" dirty="0" err="1" smtClean="0">
                <a:solidFill>
                  <a:srgbClr val="0070C0"/>
                </a:solidFill>
              </a:rPr>
              <a:t>nam</a:t>
            </a:r>
            <a:r>
              <a:rPr lang="en-IN" sz="3200" dirty="0" smtClean="0">
                <a:solidFill>
                  <a:srgbClr val="0070C0"/>
                </a:solidFill>
              </a:rPr>
              <a:t> and the simulation </a:t>
            </a:r>
          </a:p>
          <a:p>
            <a:pPr lvl="1">
              <a:buNone/>
            </a:pPr>
            <a:r>
              <a:rPr lang="en-IN" dirty="0" smtClean="0"/>
              <a:t>$ns at $</a:t>
            </a:r>
            <a:r>
              <a:rPr lang="en-IN" dirty="0" err="1" smtClean="0"/>
              <a:t>val</a:t>
            </a:r>
            <a:r>
              <a:rPr lang="en-IN" dirty="0" smtClean="0"/>
              <a:t>(stop) "$ns </a:t>
            </a:r>
            <a:r>
              <a:rPr lang="en-IN" dirty="0" err="1" smtClean="0"/>
              <a:t>nam</a:t>
            </a:r>
            <a:r>
              <a:rPr lang="en-IN" dirty="0" smtClean="0"/>
              <a:t>-end-wireless $</a:t>
            </a:r>
            <a:r>
              <a:rPr lang="en-IN" dirty="0" err="1" smtClean="0"/>
              <a:t>val</a:t>
            </a:r>
            <a:r>
              <a:rPr lang="en-IN" dirty="0" smtClean="0"/>
              <a:t>(stop)"</a:t>
            </a:r>
          </a:p>
          <a:p>
            <a:pPr lvl="1">
              <a:buNone/>
            </a:pPr>
            <a:r>
              <a:rPr lang="en-IN" dirty="0" smtClean="0"/>
              <a:t>$ns at $</a:t>
            </a:r>
            <a:r>
              <a:rPr lang="en-IN" dirty="0" err="1" smtClean="0"/>
              <a:t>val</a:t>
            </a:r>
            <a:r>
              <a:rPr lang="en-IN" dirty="0" smtClean="0"/>
              <a:t>(stop) "stop"</a:t>
            </a:r>
          </a:p>
          <a:p>
            <a:pPr lvl="1">
              <a:buNone/>
            </a:pPr>
            <a:r>
              <a:rPr lang="en-IN" dirty="0" smtClean="0"/>
              <a:t>$ns at 110.01 "puts \"end simulation\" ; $ns halt“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Stop Procedure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proc stop {} {</a:t>
            </a:r>
          </a:p>
          <a:p>
            <a:pPr lvl="1">
              <a:buNone/>
            </a:pPr>
            <a:r>
              <a:rPr lang="en-IN" dirty="0" smtClean="0"/>
              <a:t>    global ns </a:t>
            </a:r>
            <a:r>
              <a:rPr lang="en-IN" dirty="0" err="1" smtClean="0"/>
              <a:t>tracefd</a:t>
            </a:r>
            <a:r>
              <a:rPr lang="en-IN" dirty="0" smtClean="0"/>
              <a:t> </a:t>
            </a:r>
            <a:r>
              <a:rPr lang="en-IN" dirty="0" err="1" smtClean="0"/>
              <a:t>namtrace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 $ns flush-trace</a:t>
            </a:r>
          </a:p>
          <a:p>
            <a:pPr lvl="1">
              <a:buNone/>
            </a:pPr>
            <a:r>
              <a:rPr lang="en-IN" dirty="0" smtClean="0"/>
              <a:t>    close $</a:t>
            </a:r>
            <a:r>
              <a:rPr lang="en-IN" dirty="0" err="1" smtClean="0"/>
              <a:t>tracefd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 close $</a:t>
            </a:r>
            <a:r>
              <a:rPr lang="en-IN" dirty="0" err="1" smtClean="0"/>
              <a:t>namtrace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sz="3200" dirty="0" smtClean="0">
                <a:solidFill>
                  <a:srgbClr val="0070C0"/>
                </a:solidFill>
              </a:rPr>
              <a:t># Run simulation </a:t>
            </a:r>
          </a:p>
          <a:p>
            <a:pPr>
              <a:buNone/>
            </a:pPr>
            <a:r>
              <a:rPr lang="en-IN" sz="3200" dirty="0" smtClean="0"/>
              <a:t>	$ns run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53952" y="57150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wireless1.tcl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Simulation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A840D8B-BAEB-4B80-9E82-36EA2DD86252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Define Options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chan</a:t>
            </a:r>
            <a:r>
              <a:rPr lang="en-IN" dirty="0" smtClean="0"/>
              <a:t>)         Channel/</a:t>
            </a:r>
            <a:r>
              <a:rPr lang="en-IN" dirty="0" err="1" smtClean="0"/>
              <a:t>WirelessChannel</a:t>
            </a:r>
            <a:r>
              <a:rPr lang="en-IN" dirty="0" smtClean="0"/>
              <a:t>      ;# channel type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(prop)         Propagation/</a:t>
            </a:r>
            <a:r>
              <a:rPr lang="en-IN" dirty="0" err="1" smtClean="0"/>
              <a:t>TwoRayGround</a:t>
            </a:r>
            <a:r>
              <a:rPr lang="en-IN" dirty="0" smtClean="0"/>
              <a:t>     ;# radio-propagation model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netif</a:t>
            </a:r>
            <a:r>
              <a:rPr lang="en-IN" dirty="0" smtClean="0"/>
              <a:t>)          </a:t>
            </a:r>
            <a:r>
              <a:rPr lang="en-IN" dirty="0" err="1" smtClean="0"/>
              <a:t>Phy</a:t>
            </a:r>
            <a:r>
              <a:rPr lang="en-IN" dirty="0" smtClean="0"/>
              <a:t>/</a:t>
            </a:r>
            <a:r>
              <a:rPr lang="en-IN" dirty="0" err="1" smtClean="0"/>
              <a:t>WirelessPhy</a:t>
            </a:r>
            <a:r>
              <a:rPr lang="en-IN" dirty="0" smtClean="0"/>
              <a:t>     ;# network interface type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mac</a:t>
            </a:r>
            <a:r>
              <a:rPr lang="en-IN" dirty="0" smtClean="0"/>
              <a:t>)           Mac/802_11              ;# MAC type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ifq</a:t>
            </a:r>
            <a:r>
              <a:rPr lang="en-IN" dirty="0" smtClean="0"/>
              <a:t>)            Queue/</a:t>
            </a:r>
            <a:r>
              <a:rPr lang="en-IN" dirty="0" err="1" smtClean="0"/>
              <a:t>DropTail</a:t>
            </a:r>
            <a:r>
              <a:rPr lang="en-IN" dirty="0" smtClean="0"/>
              <a:t>/</a:t>
            </a:r>
            <a:r>
              <a:rPr lang="en-IN" dirty="0" err="1" smtClean="0"/>
              <a:t>PriQueue</a:t>
            </a:r>
            <a:r>
              <a:rPr lang="en-IN" dirty="0" smtClean="0"/>
              <a:t>      ;# interface queue type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ll</a:t>
            </a:r>
            <a:r>
              <a:rPr lang="en-IN" dirty="0" smtClean="0"/>
              <a:t>)               LL                           ;# link layer type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(ant)            Antenna/</a:t>
            </a:r>
            <a:r>
              <a:rPr lang="en-IN" dirty="0" err="1" smtClean="0"/>
              <a:t>OmniAntenna</a:t>
            </a:r>
            <a:r>
              <a:rPr lang="en-IN" dirty="0" smtClean="0"/>
              <a:t>          ;# antenna model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ifqlen</a:t>
            </a:r>
            <a:r>
              <a:rPr lang="en-IN" dirty="0" smtClean="0"/>
              <a:t>)        100	         	    ;# max packet in </a:t>
            </a:r>
            <a:r>
              <a:rPr lang="en-IN" dirty="0" err="1" smtClean="0"/>
              <a:t>ifq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            20			    ;# number of </a:t>
            </a:r>
            <a:r>
              <a:rPr lang="en-IN" dirty="0" err="1" smtClean="0"/>
              <a:t>mobilenodes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rp</a:t>
            </a:r>
            <a:r>
              <a:rPr lang="en-IN" dirty="0" smtClean="0"/>
              <a:t>)             AODV			    ;# protocol </a:t>
            </a:r>
            <a:r>
              <a:rPr lang="en-IN" dirty="0" err="1" smtClean="0"/>
              <a:t>tye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(x)              50			    ;# X dimension of topography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(y)              50			    ;# Y dimension of topography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(stop)          500			    ;# simulation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4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Simulation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159C33-CA6C-424F-BA01-DCB70A6FA165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Energy Parameters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energymodel</a:t>
            </a:r>
            <a:r>
              <a:rPr lang="en-IN" dirty="0" smtClean="0"/>
              <a:t>)   </a:t>
            </a:r>
            <a:r>
              <a:rPr lang="en-IN" dirty="0" err="1" smtClean="0"/>
              <a:t>EnergyModel</a:t>
            </a:r>
            <a:r>
              <a:rPr lang="en-IN" dirty="0" smtClean="0"/>
              <a:t>		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initialenergy</a:t>
            </a:r>
            <a:r>
              <a:rPr lang="en-IN" dirty="0" smtClean="0"/>
              <a:t>) 100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Simulator Objects and File Descriptor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set ns        		[new Simulator]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tracefd</a:t>
            </a:r>
            <a:r>
              <a:rPr lang="en-IN" dirty="0" smtClean="0"/>
              <a:t>       	[open sim_802_11.tr w]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namtrace</a:t>
            </a:r>
            <a:r>
              <a:rPr lang="en-IN" dirty="0" smtClean="0"/>
              <a:t>      	[open sim_802_11.nam w]</a:t>
            </a:r>
          </a:p>
          <a:p>
            <a:pPr lvl="1">
              <a:buNone/>
            </a:pPr>
            <a:r>
              <a:rPr lang="en-IN" dirty="0" smtClean="0"/>
              <a:t>$ns trace-all $</a:t>
            </a:r>
            <a:r>
              <a:rPr lang="en-IN" dirty="0" err="1" smtClean="0"/>
              <a:t>tracefd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$ns </a:t>
            </a:r>
            <a:r>
              <a:rPr lang="en-IN" dirty="0" err="1" smtClean="0"/>
              <a:t>namtrace</a:t>
            </a:r>
            <a:r>
              <a:rPr lang="en-IN" dirty="0" smtClean="0"/>
              <a:t>-all-wireless $</a:t>
            </a:r>
            <a:r>
              <a:rPr lang="en-IN" dirty="0" err="1" smtClean="0"/>
              <a:t>namtrace</a:t>
            </a:r>
            <a:r>
              <a:rPr lang="en-IN" dirty="0" smtClean="0"/>
              <a:t> $</a:t>
            </a:r>
            <a:r>
              <a:rPr lang="en-IN" dirty="0" err="1" smtClean="0"/>
              <a:t>val</a:t>
            </a:r>
            <a:r>
              <a:rPr lang="en-IN" dirty="0" smtClean="0"/>
              <a:t>(x) $</a:t>
            </a:r>
            <a:r>
              <a:rPr lang="en-IN" dirty="0" err="1" smtClean="0"/>
              <a:t>val</a:t>
            </a:r>
            <a:r>
              <a:rPr lang="en-IN" dirty="0" smtClean="0"/>
              <a:t>(y)</a:t>
            </a:r>
          </a:p>
          <a:p>
            <a:pPr marL="0" lvl="1" indent="0">
              <a:buNone/>
            </a:pPr>
            <a:r>
              <a:rPr lang="en-IN" sz="2900" dirty="0" smtClean="0">
                <a:solidFill>
                  <a:srgbClr val="0070C0"/>
                </a:solidFill>
              </a:rPr>
              <a:t># Set up topography object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topo</a:t>
            </a:r>
            <a:r>
              <a:rPr lang="en-IN" dirty="0" smtClean="0"/>
              <a:t>       [new Topography]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topo</a:t>
            </a:r>
            <a:r>
              <a:rPr lang="en-IN" dirty="0" smtClean="0"/>
              <a:t> </a:t>
            </a:r>
            <a:r>
              <a:rPr lang="en-IN" dirty="0" err="1" smtClean="0"/>
              <a:t>load_flatgrid</a:t>
            </a:r>
            <a:r>
              <a:rPr lang="en-IN" dirty="0" smtClean="0"/>
              <a:t> $</a:t>
            </a:r>
            <a:r>
              <a:rPr lang="en-IN" dirty="0" err="1" smtClean="0"/>
              <a:t>val</a:t>
            </a:r>
            <a:r>
              <a:rPr lang="en-IN" dirty="0" smtClean="0"/>
              <a:t>(x) $</a:t>
            </a:r>
            <a:r>
              <a:rPr lang="en-IN" dirty="0" err="1" smtClean="0"/>
              <a:t>val</a:t>
            </a:r>
            <a:r>
              <a:rPr lang="en-IN" dirty="0" smtClean="0"/>
              <a:t>(y)</a:t>
            </a:r>
          </a:p>
          <a:p>
            <a:pPr marL="0" lvl="1" indent="0">
              <a:buNone/>
            </a:pPr>
            <a:r>
              <a:rPr lang="en-US" sz="2900" dirty="0" smtClean="0">
                <a:solidFill>
                  <a:srgbClr val="0070C0"/>
                </a:solidFill>
              </a:rPr>
              <a:t># Create Node Instance</a:t>
            </a:r>
            <a:endParaRPr lang="en-IN" sz="2900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create-god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Simulation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AB49F8-5D35-4491-B998-7A8A5985E36B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72560" cy="4972072"/>
          </a:xfrm>
        </p:spPr>
        <p:txBody>
          <a:bodyPr>
            <a:normAutofit fontScale="40000" lnSpcReduction="20000"/>
          </a:bodyPr>
          <a:lstStyle/>
          <a:p>
            <a:pPr marL="0" lvl="1" indent="0">
              <a:buNone/>
            </a:pPr>
            <a:r>
              <a:rPr lang="en-IN" sz="3500" dirty="0" smtClean="0">
                <a:solidFill>
                  <a:srgbClr val="0070C0"/>
                </a:solidFill>
              </a:rPr>
              <a:t># configure the node instance</a:t>
            </a:r>
          </a:p>
          <a:p>
            <a:pPr lvl="1">
              <a:buNone/>
            </a:pPr>
            <a:r>
              <a:rPr lang="en-IN" sz="3000" dirty="0" smtClean="0"/>
              <a:t>$ns node-</a:t>
            </a:r>
            <a:r>
              <a:rPr lang="en-IN" sz="3000" dirty="0" err="1" smtClean="0"/>
              <a:t>config</a:t>
            </a:r>
            <a:r>
              <a:rPr lang="en-IN" sz="3000" dirty="0" smtClean="0"/>
              <a:t> -</a:t>
            </a:r>
            <a:r>
              <a:rPr lang="en-IN" sz="3000" dirty="0" err="1" smtClean="0"/>
              <a:t>adhocRouting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rp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-</a:t>
            </a:r>
            <a:r>
              <a:rPr lang="en-IN" sz="3000" dirty="0" err="1" smtClean="0"/>
              <a:t>llType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ll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macType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mac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ifqType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ifq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ifqLen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ifqlen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antType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(ant)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propType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(prop)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phyType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netif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 -channel [new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chan</a:t>
            </a:r>
            <a:r>
              <a:rPr lang="en-IN" sz="3000" dirty="0" smtClean="0"/>
              <a:t>)]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topoInstance</a:t>
            </a:r>
            <a:r>
              <a:rPr lang="en-IN" sz="3000" dirty="0" smtClean="0"/>
              <a:t> $</a:t>
            </a:r>
            <a:r>
              <a:rPr lang="en-IN" sz="3000" dirty="0" err="1" smtClean="0"/>
              <a:t>topo</a:t>
            </a:r>
            <a:r>
              <a:rPr lang="en-IN" sz="3000" dirty="0" smtClean="0"/>
              <a:t>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agentTrace</a:t>
            </a:r>
            <a:r>
              <a:rPr lang="en-IN" sz="3000" dirty="0" smtClean="0"/>
              <a:t> OFF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routerTrace</a:t>
            </a:r>
            <a:r>
              <a:rPr lang="en-IN" sz="3000" dirty="0" smtClean="0"/>
              <a:t> OFF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macTrace</a:t>
            </a:r>
            <a:r>
              <a:rPr lang="en-IN" sz="3000" dirty="0" smtClean="0"/>
              <a:t>  ON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movementTrace</a:t>
            </a:r>
            <a:r>
              <a:rPr lang="en-IN" sz="3000" dirty="0" smtClean="0"/>
              <a:t> OFF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energyModel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energymodel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initialEnergy</a:t>
            </a:r>
            <a:r>
              <a:rPr lang="en-IN" sz="3000" dirty="0" smtClean="0"/>
              <a:t> $</a:t>
            </a:r>
            <a:r>
              <a:rPr lang="en-IN" sz="3000" dirty="0" err="1" smtClean="0"/>
              <a:t>val</a:t>
            </a:r>
            <a:r>
              <a:rPr lang="en-IN" sz="3000" dirty="0" smtClean="0"/>
              <a:t>(</a:t>
            </a:r>
            <a:r>
              <a:rPr lang="en-IN" sz="3000" dirty="0" err="1" smtClean="0"/>
              <a:t>initialenergy</a:t>
            </a:r>
            <a:r>
              <a:rPr lang="en-IN" sz="3000" dirty="0" smtClean="0"/>
              <a:t>)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rxPower</a:t>
            </a:r>
            <a:r>
              <a:rPr lang="en-IN" sz="3000" dirty="0" smtClean="0"/>
              <a:t> 35.28e-3 \</a:t>
            </a:r>
          </a:p>
          <a:p>
            <a:pPr lvl="1">
              <a:buNone/>
            </a:pPr>
            <a:r>
              <a:rPr lang="en-IN" sz="3000" dirty="0" smtClean="0"/>
              <a:t>             -</a:t>
            </a:r>
            <a:r>
              <a:rPr lang="en-IN" sz="3000" dirty="0" err="1" smtClean="0"/>
              <a:t>txPower</a:t>
            </a:r>
            <a:r>
              <a:rPr lang="en-IN" sz="3000" dirty="0" smtClean="0"/>
              <a:t> 31.32e-3 \</a:t>
            </a:r>
          </a:p>
          <a:p>
            <a:pPr lvl="1">
              <a:buNone/>
            </a:pPr>
            <a:r>
              <a:rPr lang="en-IN" sz="3000" dirty="0" smtClean="0"/>
              <a:t>	     -</a:t>
            </a:r>
            <a:r>
              <a:rPr lang="en-IN" sz="3000" dirty="0" err="1" smtClean="0"/>
              <a:t>idlePower</a:t>
            </a:r>
            <a:r>
              <a:rPr lang="en-IN" sz="3000" dirty="0" smtClean="0"/>
              <a:t> 712e-6 \</a:t>
            </a:r>
          </a:p>
          <a:p>
            <a:pPr lvl="1">
              <a:buNone/>
            </a:pPr>
            <a:r>
              <a:rPr lang="en-IN" sz="3000" dirty="0" smtClean="0"/>
              <a:t>	     -</a:t>
            </a:r>
            <a:r>
              <a:rPr lang="en-IN" sz="3000" dirty="0" err="1" smtClean="0"/>
              <a:t>sleepPower</a:t>
            </a:r>
            <a:r>
              <a:rPr lang="en-IN" sz="3000" dirty="0" smtClean="0"/>
              <a:t> 144e-9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2588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Simulation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31E24A-B9D3-4F7F-AA21-B1EDBFA1CC95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Create Nodes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0}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        set </a:t>
            </a:r>
            <a:r>
              <a:rPr lang="en-IN" dirty="0" err="1" smtClean="0"/>
              <a:t>mnode</a:t>
            </a:r>
            <a:r>
              <a:rPr lang="en-IN" dirty="0" smtClean="0"/>
              <a:t>_($</a:t>
            </a:r>
            <a:r>
              <a:rPr lang="en-IN" dirty="0" err="1" smtClean="0"/>
              <a:t>i</a:t>
            </a:r>
            <a:r>
              <a:rPr lang="en-IN" dirty="0" smtClean="0"/>
              <a:t>) [$ns node]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Positions of Source Nodes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1}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	$</a:t>
            </a:r>
            <a:r>
              <a:rPr lang="en-IN" dirty="0" err="1" smtClean="0"/>
              <a:t>mnode</a:t>
            </a:r>
            <a:r>
              <a:rPr lang="en-IN" dirty="0" smtClean="0"/>
              <a:t>_($</a:t>
            </a:r>
            <a:r>
              <a:rPr lang="en-IN" dirty="0" err="1" smtClean="0"/>
              <a:t>i</a:t>
            </a:r>
            <a:r>
              <a:rPr lang="en-IN" dirty="0" smtClean="0"/>
              <a:t>) set X_ [ </a:t>
            </a:r>
            <a:r>
              <a:rPr lang="en-IN" dirty="0" err="1" smtClean="0"/>
              <a:t>expr</a:t>
            </a:r>
            <a:r>
              <a:rPr lang="en-IN" dirty="0" smtClean="0"/>
              <a:t> {$</a:t>
            </a:r>
            <a:r>
              <a:rPr lang="en-IN" dirty="0" err="1" smtClean="0"/>
              <a:t>val</a:t>
            </a:r>
            <a:r>
              <a:rPr lang="en-IN" dirty="0" smtClean="0"/>
              <a:t>(x) * rand()} ]</a:t>
            </a:r>
          </a:p>
          <a:p>
            <a:pPr lvl="1">
              <a:buNone/>
            </a:pPr>
            <a:r>
              <a:rPr lang="en-IN" dirty="0" smtClean="0"/>
              <a:t>	$</a:t>
            </a:r>
            <a:r>
              <a:rPr lang="en-IN" dirty="0" err="1" smtClean="0"/>
              <a:t>mnode</a:t>
            </a:r>
            <a:r>
              <a:rPr lang="en-IN" dirty="0" smtClean="0"/>
              <a:t>_($</a:t>
            </a:r>
            <a:r>
              <a:rPr lang="en-IN" dirty="0" err="1" smtClean="0"/>
              <a:t>i</a:t>
            </a:r>
            <a:r>
              <a:rPr lang="en-IN" dirty="0" smtClean="0"/>
              <a:t>) set Y_ [ </a:t>
            </a:r>
            <a:r>
              <a:rPr lang="en-IN" dirty="0" err="1" smtClean="0"/>
              <a:t>expr</a:t>
            </a:r>
            <a:r>
              <a:rPr lang="en-IN" dirty="0" smtClean="0"/>
              <a:t> {$</a:t>
            </a:r>
            <a:r>
              <a:rPr lang="en-IN" dirty="0" err="1" smtClean="0"/>
              <a:t>val</a:t>
            </a:r>
            <a:r>
              <a:rPr lang="en-IN" dirty="0" smtClean="0"/>
              <a:t>(y) * rand()} ]</a:t>
            </a:r>
          </a:p>
          <a:p>
            <a:pPr lvl="1">
              <a:buNone/>
            </a:pPr>
            <a:r>
              <a:rPr lang="en-IN" dirty="0" smtClean="0"/>
              <a:t>	$</a:t>
            </a:r>
            <a:r>
              <a:rPr lang="en-IN" dirty="0" err="1" smtClean="0"/>
              <a:t>mnode</a:t>
            </a:r>
            <a:r>
              <a:rPr lang="en-IN" dirty="0" smtClean="0"/>
              <a:t>_($</a:t>
            </a:r>
            <a:r>
              <a:rPr lang="en-IN" dirty="0" err="1" smtClean="0"/>
              <a:t>i</a:t>
            </a:r>
            <a:r>
              <a:rPr lang="en-IN" dirty="0" smtClean="0"/>
              <a:t>) set Z_ 0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 Position of Sink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mnode</a:t>
            </a:r>
            <a:r>
              <a:rPr lang="en-IN" dirty="0" smtClean="0"/>
              <a:t>_(0) set X_ [ </a:t>
            </a:r>
            <a:r>
              <a:rPr lang="en-IN" dirty="0" err="1" smtClean="0"/>
              <a:t>expr</a:t>
            </a:r>
            <a:r>
              <a:rPr lang="en-IN" dirty="0" smtClean="0"/>
              <a:t> {$</a:t>
            </a:r>
            <a:r>
              <a:rPr lang="en-IN" dirty="0" err="1" smtClean="0"/>
              <a:t>val</a:t>
            </a:r>
            <a:r>
              <a:rPr lang="en-IN" dirty="0" smtClean="0"/>
              <a:t>(x)/2} ]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mnode</a:t>
            </a:r>
            <a:r>
              <a:rPr lang="en-IN" dirty="0" smtClean="0"/>
              <a:t>_(0) set Y_ [ </a:t>
            </a:r>
            <a:r>
              <a:rPr lang="en-IN" dirty="0" err="1" smtClean="0"/>
              <a:t>expr</a:t>
            </a:r>
            <a:r>
              <a:rPr lang="en-IN" dirty="0" smtClean="0"/>
              <a:t> {$</a:t>
            </a:r>
            <a:r>
              <a:rPr lang="en-IN" dirty="0" err="1" smtClean="0"/>
              <a:t>val</a:t>
            </a:r>
            <a:r>
              <a:rPr lang="en-IN" dirty="0" smtClean="0"/>
              <a:t>(y)/2} ]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mnode</a:t>
            </a:r>
            <a:r>
              <a:rPr lang="en-IN" dirty="0" smtClean="0"/>
              <a:t>_(0) set Z_ 0.0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mnode</a:t>
            </a:r>
            <a:r>
              <a:rPr lang="en-IN" dirty="0" smtClean="0"/>
              <a:t>_(0) label "Sink"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0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Simulation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1463291-16DF-486A-A1C4-128293F5F991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Initial Position in NAM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0}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	$ns </a:t>
            </a:r>
            <a:r>
              <a:rPr lang="en-IN" dirty="0" err="1" smtClean="0"/>
              <a:t>initial_node_pos</a:t>
            </a:r>
            <a:r>
              <a:rPr lang="en-IN" dirty="0" smtClean="0"/>
              <a:t> $</a:t>
            </a:r>
            <a:r>
              <a:rPr lang="en-IN" dirty="0" err="1" smtClean="0"/>
              <a:t>mnode</a:t>
            </a:r>
            <a:r>
              <a:rPr lang="en-IN" dirty="0" smtClean="0"/>
              <a:t>_($</a:t>
            </a:r>
            <a:r>
              <a:rPr lang="en-IN" dirty="0" err="1" smtClean="0"/>
              <a:t>i</a:t>
            </a:r>
            <a:r>
              <a:rPr lang="en-IN" dirty="0" smtClean="0"/>
              <a:t>) 10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#Create UDP Agents</a:t>
            </a: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1}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udp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[new Agent/UDP]</a:t>
            </a:r>
          </a:p>
          <a:p>
            <a:pPr lvl="1">
              <a:buNone/>
            </a:pPr>
            <a:r>
              <a:rPr lang="en-IN" dirty="0" smtClean="0"/>
              <a:t>$ns attach-agent $</a:t>
            </a:r>
            <a:r>
              <a:rPr lang="en-IN" dirty="0" err="1" smtClean="0"/>
              <a:t>mnode</a:t>
            </a:r>
            <a:r>
              <a:rPr lang="en-IN" dirty="0" smtClean="0"/>
              <a:t>_($</a:t>
            </a:r>
            <a:r>
              <a:rPr lang="en-IN" dirty="0" err="1" smtClean="0"/>
              <a:t>i</a:t>
            </a:r>
            <a:r>
              <a:rPr lang="en-IN" dirty="0" smtClean="0"/>
              <a:t>) $</a:t>
            </a:r>
            <a:r>
              <a:rPr lang="en-IN" dirty="0" err="1" smtClean="0"/>
              <a:t>udp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Create Null Agent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set sink [new Agent/Null]</a:t>
            </a:r>
          </a:p>
          <a:p>
            <a:pPr lvl="1">
              <a:buNone/>
            </a:pPr>
            <a:r>
              <a:rPr lang="en-IN" dirty="0" smtClean="0"/>
              <a:t>$ns attach-agent $</a:t>
            </a:r>
            <a:r>
              <a:rPr lang="en-IN" dirty="0" err="1" smtClean="0"/>
              <a:t>mnode</a:t>
            </a:r>
            <a:r>
              <a:rPr lang="en-IN" dirty="0" smtClean="0"/>
              <a:t>_(0) $sink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Connect Source to Sink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1}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</a:t>
            </a:r>
          </a:p>
          <a:p>
            <a:pPr lvl="1">
              <a:buNone/>
            </a:pPr>
            <a:r>
              <a:rPr lang="en-IN" dirty="0" smtClean="0"/>
              <a:t> {</a:t>
            </a:r>
          </a:p>
          <a:p>
            <a:pPr lvl="1">
              <a:buNone/>
            </a:pPr>
            <a:r>
              <a:rPr lang="en-IN" dirty="0" smtClean="0"/>
              <a:t>$ns connect $</a:t>
            </a:r>
            <a:r>
              <a:rPr lang="en-IN" dirty="0" err="1" smtClean="0"/>
              <a:t>udp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$sink</a:t>
            </a:r>
          </a:p>
          <a:p>
            <a:pPr lvl="1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4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Simulation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6EF118-23F6-4947-B11B-3CEFE9FD4D19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 Setup a CBR over UDP connection</a:t>
            </a: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1}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cbr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[new Application/Traffic/CBR]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cbr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attach-agent $</a:t>
            </a:r>
            <a:r>
              <a:rPr lang="en-IN" dirty="0" err="1" smtClean="0"/>
              <a:t>udp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cbr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set type_ CBR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cbr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set </a:t>
            </a:r>
            <a:r>
              <a:rPr lang="en-IN" dirty="0" err="1" smtClean="0"/>
              <a:t>packet_size</a:t>
            </a:r>
            <a:r>
              <a:rPr lang="en-IN" dirty="0" smtClean="0"/>
              <a:t>_ 100</a:t>
            </a:r>
          </a:p>
          <a:p>
            <a:pPr lvl="1">
              <a:buNone/>
            </a:pPr>
            <a:r>
              <a:rPr lang="en-IN" dirty="0" smtClean="0"/>
              <a:t>$cbr($</a:t>
            </a:r>
            <a:r>
              <a:rPr lang="en-IN" dirty="0" err="1" smtClean="0"/>
              <a:t>i</a:t>
            </a:r>
            <a:r>
              <a:rPr lang="en-IN" dirty="0" smtClean="0"/>
              <a:t>) set </a:t>
            </a:r>
            <a:r>
              <a:rPr lang="en-IN" dirty="0" err="1" smtClean="0"/>
              <a:t>maxpkts</a:t>
            </a:r>
            <a:r>
              <a:rPr lang="en-IN" dirty="0" smtClean="0"/>
              <a:t>_ 100</a:t>
            </a:r>
          </a:p>
          <a:p>
            <a:pPr lvl="1">
              <a:buNone/>
            </a:pPr>
            <a:r>
              <a:rPr lang="en-IN" dirty="0" smtClean="0"/>
              <a:t>$</a:t>
            </a:r>
            <a:r>
              <a:rPr lang="en-IN" dirty="0" err="1" smtClean="0"/>
              <a:t>cbr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set interval_ 1}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Start CBR Traffic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1}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$ns at [</a:t>
            </a:r>
            <a:r>
              <a:rPr lang="en-IN" dirty="0" err="1" smtClean="0"/>
              <a:t>expr</a:t>
            </a:r>
            <a:r>
              <a:rPr lang="en-IN" dirty="0" smtClean="0"/>
              <a:t> {$</a:t>
            </a:r>
            <a:r>
              <a:rPr lang="en-IN" dirty="0" err="1" smtClean="0"/>
              <a:t>i</a:t>
            </a:r>
            <a:r>
              <a:rPr lang="en-IN" dirty="0" smtClean="0"/>
              <a:t> + 5}] "$</a:t>
            </a:r>
            <a:r>
              <a:rPr lang="en-IN" dirty="0" err="1" smtClean="0"/>
              <a:t>cbr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start"}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Stop CBR Traffic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1}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$ns at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val</a:t>
            </a:r>
            <a:r>
              <a:rPr lang="en-IN" dirty="0" smtClean="0"/>
              <a:t>(stop) - $</a:t>
            </a:r>
            <a:r>
              <a:rPr lang="en-IN" dirty="0" err="1" smtClean="0"/>
              <a:t>i</a:t>
            </a:r>
            <a:r>
              <a:rPr lang="en-IN" dirty="0" smtClean="0"/>
              <a:t>] "$</a:t>
            </a:r>
            <a:r>
              <a:rPr lang="en-IN" dirty="0" err="1" smtClean="0"/>
              <a:t>cbr</a:t>
            </a:r>
            <a:r>
              <a:rPr lang="en-IN" dirty="0" smtClean="0"/>
              <a:t>($</a:t>
            </a:r>
            <a:r>
              <a:rPr lang="en-IN" dirty="0" err="1" smtClean="0"/>
              <a:t>i</a:t>
            </a:r>
            <a:r>
              <a:rPr lang="en-IN" dirty="0" smtClean="0"/>
              <a:t>) stop"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45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Simulation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9CB70FC-860F-4718-8EEF-0188EBB9C0DE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 Telling nodes when the simulation ends</a:t>
            </a:r>
          </a:p>
          <a:p>
            <a:pPr lvl="1">
              <a:buNone/>
            </a:pPr>
            <a:r>
              <a:rPr lang="en-IN" dirty="0" smtClean="0"/>
              <a:t>for {set </a:t>
            </a:r>
            <a:r>
              <a:rPr lang="en-IN" dirty="0" err="1" smtClean="0"/>
              <a:t>i</a:t>
            </a:r>
            <a:r>
              <a:rPr lang="en-IN" dirty="0" smtClean="0"/>
              <a:t> 0} {$</a:t>
            </a:r>
            <a:r>
              <a:rPr lang="en-IN" dirty="0" err="1" smtClean="0"/>
              <a:t>i</a:t>
            </a:r>
            <a:r>
              <a:rPr lang="en-IN" dirty="0" smtClean="0"/>
              <a:t> &lt;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} { </a:t>
            </a:r>
            <a:r>
              <a:rPr lang="en-IN" dirty="0" err="1" smtClean="0"/>
              <a:t>incr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} {</a:t>
            </a:r>
          </a:p>
          <a:p>
            <a:pPr lvl="1">
              <a:buNone/>
            </a:pPr>
            <a:r>
              <a:rPr lang="en-IN" dirty="0" smtClean="0"/>
              <a:t>    $ns at $</a:t>
            </a:r>
            <a:r>
              <a:rPr lang="en-IN" dirty="0" err="1" smtClean="0"/>
              <a:t>val</a:t>
            </a:r>
            <a:r>
              <a:rPr lang="en-IN" dirty="0" smtClean="0"/>
              <a:t>(stop) "$</a:t>
            </a:r>
            <a:r>
              <a:rPr lang="en-IN" dirty="0" err="1" smtClean="0"/>
              <a:t>mnode</a:t>
            </a:r>
            <a:r>
              <a:rPr lang="en-IN" dirty="0" smtClean="0"/>
              <a:t>_($</a:t>
            </a:r>
            <a:r>
              <a:rPr lang="en-IN" dirty="0" err="1" smtClean="0"/>
              <a:t>i</a:t>
            </a:r>
            <a:r>
              <a:rPr lang="en-IN" dirty="0" smtClean="0"/>
              <a:t>) reset;"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 ending </a:t>
            </a:r>
            <a:r>
              <a:rPr lang="en-IN" dirty="0" err="1" smtClean="0">
                <a:solidFill>
                  <a:srgbClr val="0070C0"/>
                </a:solidFill>
              </a:rPr>
              <a:t>nam</a:t>
            </a:r>
            <a:r>
              <a:rPr lang="en-IN" dirty="0" smtClean="0">
                <a:solidFill>
                  <a:srgbClr val="0070C0"/>
                </a:solidFill>
              </a:rPr>
              <a:t> and the simulation</a:t>
            </a:r>
          </a:p>
          <a:p>
            <a:pPr lvl="1">
              <a:buNone/>
            </a:pPr>
            <a:r>
              <a:rPr lang="en-IN" dirty="0" smtClean="0"/>
              <a:t>$ns at $</a:t>
            </a:r>
            <a:r>
              <a:rPr lang="en-IN" dirty="0" err="1" smtClean="0"/>
              <a:t>val</a:t>
            </a:r>
            <a:r>
              <a:rPr lang="en-IN" dirty="0" smtClean="0"/>
              <a:t>(stop) "$ns </a:t>
            </a:r>
            <a:r>
              <a:rPr lang="en-IN" dirty="0" err="1" smtClean="0"/>
              <a:t>nam</a:t>
            </a:r>
            <a:r>
              <a:rPr lang="en-IN" dirty="0" smtClean="0"/>
              <a:t>-end-wireless $</a:t>
            </a:r>
            <a:r>
              <a:rPr lang="en-IN" dirty="0" err="1" smtClean="0"/>
              <a:t>val</a:t>
            </a:r>
            <a:r>
              <a:rPr lang="en-IN" dirty="0" smtClean="0"/>
              <a:t>(stop)"</a:t>
            </a:r>
          </a:p>
          <a:p>
            <a:pPr lvl="1">
              <a:buNone/>
            </a:pPr>
            <a:r>
              <a:rPr lang="en-IN" dirty="0" smtClean="0"/>
              <a:t>$ns at $</a:t>
            </a:r>
            <a:r>
              <a:rPr lang="en-IN" dirty="0" err="1" smtClean="0"/>
              <a:t>val</a:t>
            </a:r>
            <a:r>
              <a:rPr lang="en-IN" dirty="0" smtClean="0"/>
              <a:t>(stop) "stop"</a:t>
            </a:r>
          </a:p>
          <a:p>
            <a:pPr lvl="1">
              <a:buNone/>
            </a:pPr>
            <a:r>
              <a:rPr lang="en-IN" dirty="0" smtClean="0"/>
              <a:t>$ns at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val</a:t>
            </a:r>
            <a:r>
              <a:rPr lang="en-IN" dirty="0" smtClean="0"/>
              <a:t>(stop) + 0.01] "puts \"end simulation\"; $ns halt"</a:t>
            </a:r>
          </a:p>
          <a:p>
            <a:pPr lvl="1">
              <a:buNone/>
            </a:pPr>
            <a:r>
              <a:rPr lang="en-IN" dirty="0" smtClean="0"/>
              <a:t>proc stop {} {</a:t>
            </a:r>
          </a:p>
          <a:p>
            <a:pPr lvl="1">
              <a:buNone/>
            </a:pPr>
            <a:r>
              <a:rPr lang="en-IN" dirty="0" smtClean="0"/>
              <a:t>    global ns </a:t>
            </a:r>
            <a:r>
              <a:rPr lang="en-IN" dirty="0" err="1" smtClean="0"/>
              <a:t>tracefd</a:t>
            </a:r>
            <a:r>
              <a:rPr lang="en-IN" dirty="0" smtClean="0"/>
              <a:t> </a:t>
            </a:r>
            <a:r>
              <a:rPr lang="en-IN" dirty="0" err="1" smtClean="0"/>
              <a:t>namtrace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 $ns flush-trace</a:t>
            </a:r>
          </a:p>
          <a:p>
            <a:pPr lvl="1">
              <a:buNone/>
            </a:pPr>
            <a:r>
              <a:rPr lang="en-IN" dirty="0" smtClean="0"/>
              <a:t>    close $</a:t>
            </a:r>
            <a:r>
              <a:rPr lang="en-IN" dirty="0" err="1" smtClean="0"/>
              <a:t>tracefd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 close $</a:t>
            </a:r>
            <a:r>
              <a:rPr lang="en-IN" dirty="0" err="1" smtClean="0"/>
              <a:t>namtrace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	$ns run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43768" y="571501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802_11_wsn.tcl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4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Mobile/Wireless Node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07B84BD-6CE9-43FA-8B10-51E8977B17DF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990600" y="1798746"/>
            <a:ext cx="3124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" name="Group 75"/>
          <p:cNvGrpSpPr/>
          <p:nvPr/>
        </p:nvGrpSpPr>
        <p:grpSpPr>
          <a:xfrm>
            <a:off x="914400" y="2027346"/>
            <a:ext cx="2590800" cy="1219200"/>
            <a:chOff x="914400" y="2027346"/>
            <a:chExt cx="2590800" cy="1219200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981200" y="2255946"/>
              <a:ext cx="152400" cy="609600"/>
              <a:chOff x="1824" y="1776"/>
              <a:chExt cx="96" cy="384"/>
            </a:xfrm>
          </p:grpSpPr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 flipV="1">
                <a:off x="1824" y="1776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" name="Line 11"/>
              <p:cNvSpPr>
                <a:spLocks noChangeShapeType="1"/>
              </p:cNvSpPr>
              <p:nvPr/>
            </p:nvSpPr>
            <p:spPr bwMode="auto">
              <a:xfrm>
                <a:off x="1824" y="206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1524000" y="2560746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Oval 14"/>
            <p:cNvSpPr>
              <a:spLocks noChangeArrowheads="1"/>
            </p:cNvSpPr>
            <p:nvPr/>
          </p:nvSpPr>
          <p:spPr bwMode="auto">
            <a:xfrm>
              <a:off x="914400" y="2865546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1066800" y="2941746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 flipV="1">
              <a:off x="2133600" y="2179746"/>
              <a:ext cx="838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Oval 17"/>
            <p:cNvSpPr>
              <a:spLocks noChangeArrowheads="1"/>
            </p:cNvSpPr>
            <p:nvPr/>
          </p:nvSpPr>
          <p:spPr bwMode="auto">
            <a:xfrm>
              <a:off x="2971800" y="2027346"/>
              <a:ext cx="5334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371600" y="2636946"/>
              <a:ext cx="152400" cy="609600"/>
              <a:chOff x="1824" y="1776"/>
              <a:chExt cx="96" cy="384"/>
            </a:xfrm>
          </p:grpSpPr>
          <p:sp>
            <p:nvSpPr>
              <p:cNvPr id="89" name="Line 3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" name="Line 4"/>
              <p:cNvSpPr>
                <a:spLocks noChangeShapeType="1"/>
              </p:cNvSpPr>
              <p:nvPr/>
            </p:nvSpPr>
            <p:spPr bwMode="auto">
              <a:xfrm flipV="1">
                <a:off x="1824" y="1776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1" name="Line 5"/>
              <p:cNvSpPr>
                <a:spLocks noChangeShapeType="1"/>
              </p:cNvSpPr>
              <p:nvPr/>
            </p:nvSpPr>
            <p:spPr bwMode="auto">
              <a:xfrm>
                <a:off x="1824" y="206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572000" y="1798746"/>
            <a:ext cx="152400" cy="609600"/>
            <a:chOff x="1824" y="1776"/>
            <a:chExt cx="96" cy="384"/>
          </a:xfrm>
        </p:grpSpPr>
        <p:sp>
          <p:nvSpPr>
            <p:cNvPr id="94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 flipV="1">
              <a:off x="1824" y="1776"/>
              <a:ext cx="96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1824" y="2064"/>
              <a:ext cx="96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1920" y="1776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Text Box 42"/>
          <p:cNvSpPr txBox="1">
            <a:spLocks noChangeArrowheads="1"/>
          </p:cNvSpPr>
          <p:nvPr/>
        </p:nvSpPr>
        <p:spPr bwMode="auto">
          <a:xfrm>
            <a:off x="4876800" y="1798746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/>
              <a:t>Classifier</a:t>
            </a:r>
            <a:r>
              <a:rPr lang="en-US" sz="2400" i="0"/>
              <a:t>:</a:t>
            </a:r>
            <a:r>
              <a:rPr lang="en-US" sz="2000" i="0"/>
              <a:t>Forwarding</a:t>
            </a:r>
            <a:endParaRPr lang="en-US" sz="2400" i="0"/>
          </a:p>
        </p:txBody>
      </p:sp>
      <p:sp>
        <p:nvSpPr>
          <p:cNvPr id="99" name="Oval 43"/>
          <p:cNvSpPr>
            <a:spLocks noChangeArrowheads="1"/>
          </p:cNvSpPr>
          <p:nvPr/>
        </p:nvSpPr>
        <p:spPr bwMode="auto">
          <a:xfrm>
            <a:off x="4267200" y="2560746"/>
            <a:ext cx="533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4953000" y="2484546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/>
              <a:t>Agent</a:t>
            </a:r>
            <a:r>
              <a:rPr lang="en-US" sz="2400" i="0"/>
              <a:t>: Protocol Entity</a:t>
            </a:r>
          </a:p>
        </p:txBody>
      </p:sp>
      <p:sp>
        <p:nvSpPr>
          <p:cNvPr id="101" name="Oval 45"/>
          <p:cNvSpPr>
            <a:spLocks noChangeArrowheads="1"/>
          </p:cNvSpPr>
          <p:nvPr/>
        </p:nvSpPr>
        <p:spPr bwMode="auto">
          <a:xfrm>
            <a:off x="4572000" y="3170346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" name="Text Box 46"/>
          <p:cNvSpPr txBox="1">
            <a:spLocks noChangeArrowheads="1"/>
          </p:cNvSpPr>
          <p:nvPr/>
        </p:nvSpPr>
        <p:spPr bwMode="auto">
          <a:xfrm>
            <a:off x="4876800" y="3094146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/>
              <a:t>Node Entry</a:t>
            </a:r>
            <a:endParaRPr lang="en-US" sz="2400" i="0"/>
          </a:p>
        </p:txBody>
      </p:sp>
      <p:sp>
        <p:nvSpPr>
          <p:cNvPr id="103" name="Text Box 48"/>
          <p:cNvSpPr txBox="1">
            <a:spLocks noChangeArrowheads="1"/>
          </p:cNvSpPr>
          <p:nvPr/>
        </p:nvSpPr>
        <p:spPr bwMode="auto">
          <a:xfrm>
            <a:off x="1066800" y="187494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0"/>
              <a:t>Node</a:t>
            </a:r>
            <a:endParaRPr lang="en-US" sz="2400" i="0"/>
          </a:p>
        </p:txBody>
      </p: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2895600" y="3627546"/>
            <a:ext cx="1143000" cy="406400"/>
            <a:chOff x="1824" y="2496"/>
            <a:chExt cx="720" cy="256"/>
          </a:xfrm>
        </p:grpSpPr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2016" y="2496"/>
              <a:ext cx="528" cy="25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0"/>
                <a:t>ARP</a:t>
              </a:r>
            </a:p>
          </p:txBody>
        </p:sp>
        <p:sp>
          <p:nvSpPr>
            <p:cNvPr id="106" name="Line 62"/>
            <p:cNvSpPr>
              <a:spLocks noChangeShapeType="1"/>
            </p:cNvSpPr>
            <p:nvPr/>
          </p:nvSpPr>
          <p:spPr bwMode="auto">
            <a:xfrm>
              <a:off x="182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7" name="Line 64"/>
          <p:cNvSpPr>
            <a:spLocks noChangeShapeType="1"/>
          </p:cNvSpPr>
          <p:nvPr/>
        </p:nvSpPr>
        <p:spPr bwMode="auto">
          <a:xfrm flipH="1">
            <a:off x="762000" y="385614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8" name="Line 65"/>
          <p:cNvSpPr>
            <a:spLocks noChangeShapeType="1"/>
          </p:cNvSpPr>
          <p:nvPr/>
        </p:nvSpPr>
        <p:spPr bwMode="auto">
          <a:xfrm flipV="1">
            <a:off x="762000" y="294174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Line 66"/>
          <p:cNvSpPr>
            <a:spLocks noChangeShapeType="1"/>
          </p:cNvSpPr>
          <p:nvPr/>
        </p:nvSpPr>
        <p:spPr bwMode="auto">
          <a:xfrm>
            <a:off x="762000" y="294174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" name="Group 97"/>
          <p:cNvGrpSpPr>
            <a:grpSpLocks/>
          </p:cNvGrpSpPr>
          <p:nvPr/>
        </p:nvGrpSpPr>
        <p:grpSpPr bwMode="auto">
          <a:xfrm>
            <a:off x="2895600" y="4694346"/>
            <a:ext cx="1219200" cy="649288"/>
            <a:chOff x="1824" y="3168"/>
            <a:chExt cx="720" cy="409"/>
          </a:xfrm>
        </p:grpSpPr>
        <p:sp>
          <p:nvSpPr>
            <p:cNvPr id="111" name="Text Box 68"/>
            <p:cNvSpPr txBox="1">
              <a:spLocks noChangeArrowheads="1"/>
            </p:cNvSpPr>
            <p:nvPr/>
          </p:nvSpPr>
          <p:spPr bwMode="auto">
            <a:xfrm>
              <a:off x="1920" y="3168"/>
              <a:ext cx="624" cy="40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i="0"/>
                <a:t>Radio Propagation Model</a:t>
              </a:r>
            </a:p>
          </p:txBody>
        </p:sp>
        <p:sp>
          <p:nvSpPr>
            <p:cNvPr id="112" name="Line 69"/>
            <p:cNvSpPr>
              <a:spLocks noChangeShapeType="1"/>
            </p:cNvSpPr>
            <p:nvPr/>
          </p:nvSpPr>
          <p:spPr bwMode="auto">
            <a:xfrm>
              <a:off x="1824" y="35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3" name="Oval 70"/>
          <p:cNvSpPr>
            <a:spLocks noChangeArrowheads="1"/>
          </p:cNvSpPr>
          <p:nvPr/>
        </p:nvSpPr>
        <p:spPr bwMode="auto">
          <a:xfrm>
            <a:off x="2819400" y="3094146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4" name="Line 71"/>
          <p:cNvSpPr>
            <a:spLocks noChangeShapeType="1"/>
          </p:cNvSpPr>
          <p:nvPr/>
        </p:nvSpPr>
        <p:spPr bwMode="auto">
          <a:xfrm>
            <a:off x="1524000" y="3017946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5" name="Line 72"/>
          <p:cNvSpPr>
            <a:spLocks noChangeShapeType="1"/>
          </p:cNvSpPr>
          <p:nvPr/>
        </p:nvSpPr>
        <p:spPr bwMode="auto">
          <a:xfrm>
            <a:off x="2133600" y="2636946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6" name="Line 73"/>
          <p:cNvSpPr>
            <a:spLocks noChangeShapeType="1"/>
          </p:cNvSpPr>
          <p:nvPr/>
        </p:nvSpPr>
        <p:spPr bwMode="auto">
          <a:xfrm flipH="1">
            <a:off x="2438400" y="3475146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Rectangle 74"/>
          <p:cNvSpPr>
            <a:spLocks noChangeArrowheads="1"/>
          </p:cNvSpPr>
          <p:nvPr/>
        </p:nvSpPr>
        <p:spPr bwMode="auto">
          <a:xfrm>
            <a:off x="914400" y="1570146"/>
            <a:ext cx="3276600" cy="4191000"/>
          </a:xfrm>
          <a:prstGeom prst="rect">
            <a:avLst/>
          </a:prstGeom>
          <a:noFill/>
          <a:ln w="9525">
            <a:solidFill>
              <a:srgbClr val="0000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8" name="Text Box 75"/>
          <p:cNvSpPr txBox="1">
            <a:spLocks noChangeArrowheads="1"/>
          </p:cNvSpPr>
          <p:nvPr/>
        </p:nvSpPr>
        <p:spPr bwMode="auto">
          <a:xfrm>
            <a:off x="914400" y="5456346"/>
            <a:ext cx="1509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i="0"/>
              <a:t>MobileNode</a:t>
            </a:r>
            <a:endParaRPr lang="en-US" sz="2400" i="0"/>
          </a:p>
        </p:txBody>
      </p:sp>
      <p:sp>
        <p:nvSpPr>
          <p:cNvPr id="119" name="Line 76"/>
          <p:cNvSpPr>
            <a:spLocks noChangeShapeType="1"/>
          </p:cNvSpPr>
          <p:nvPr/>
        </p:nvSpPr>
        <p:spPr bwMode="auto">
          <a:xfrm>
            <a:off x="2362200" y="538014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1828800" y="3703746"/>
            <a:ext cx="1066800" cy="1655763"/>
            <a:chOff x="1152" y="2544"/>
            <a:chExt cx="672" cy="1043"/>
          </a:xfrm>
        </p:grpSpPr>
        <p:sp>
          <p:nvSpPr>
            <p:cNvPr id="121" name="Text Box 52"/>
            <p:cNvSpPr txBox="1">
              <a:spLocks noChangeArrowheads="1"/>
            </p:cNvSpPr>
            <p:nvPr/>
          </p:nvSpPr>
          <p:spPr bwMode="auto">
            <a:xfrm>
              <a:off x="1152" y="2544"/>
              <a:ext cx="672" cy="179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i="0"/>
                <a:t>LL</a:t>
              </a:r>
              <a:endParaRPr lang="en-US" sz="2400" i="0"/>
            </a:p>
          </p:txBody>
        </p:sp>
        <p:sp>
          <p:nvSpPr>
            <p:cNvPr id="122" name="Text Box 53"/>
            <p:cNvSpPr txBox="1">
              <a:spLocks noChangeArrowheads="1"/>
            </p:cNvSpPr>
            <p:nvPr/>
          </p:nvSpPr>
          <p:spPr bwMode="auto">
            <a:xfrm>
              <a:off x="1152" y="3120"/>
              <a:ext cx="672" cy="179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i="0"/>
                <a:t>MAC</a:t>
              </a:r>
              <a:endParaRPr lang="en-US" sz="2400" i="0"/>
            </a:p>
          </p:txBody>
        </p:sp>
        <p:sp>
          <p:nvSpPr>
            <p:cNvPr id="123" name="Text Box 54"/>
            <p:cNvSpPr txBox="1">
              <a:spLocks noChangeArrowheads="1"/>
            </p:cNvSpPr>
            <p:nvPr/>
          </p:nvSpPr>
          <p:spPr bwMode="auto">
            <a:xfrm>
              <a:off x="1152" y="3408"/>
              <a:ext cx="672" cy="17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i="0"/>
                <a:t>PHY</a:t>
              </a:r>
              <a:endParaRPr lang="en-US" sz="2400" i="0"/>
            </a:p>
          </p:txBody>
        </p:sp>
        <p:grpSp>
          <p:nvGrpSpPr>
            <p:cNvPr id="13" name="Group 82"/>
            <p:cNvGrpSpPr>
              <a:grpSpLocks/>
            </p:cNvGrpSpPr>
            <p:nvPr/>
          </p:nvGrpSpPr>
          <p:grpSpPr bwMode="auto">
            <a:xfrm>
              <a:off x="1344" y="2784"/>
              <a:ext cx="288" cy="288"/>
              <a:chOff x="1344" y="2784"/>
              <a:chExt cx="288" cy="288"/>
            </a:xfrm>
          </p:grpSpPr>
          <p:sp>
            <p:nvSpPr>
              <p:cNvPr id="130" name="Rectangle 55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288" cy="288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2" name="Line 5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>
              <a:off x="14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488" y="307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Line 60"/>
            <p:cNvSpPr>
              <a:spLocks noChangeShapeType="1"/>
            </p:cNvSpPr>
            <p:nvPr/>
          </p:nvSpPr>
          <p:spPr bwMode="auto">
            <a:xfrm>
              <a:off x="148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" name="Line 63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Text Box 78"/>
            <p:cNvSpPr txBox="1">
              <a:spLocks noChangeArrowheads="1"/>
            </p:cNvSpPr>
            <p:nvPr/>
          </p:nvSpPr>
          <p:spPr bwMode="auto">
            <a:xfrm>
              <a:off x="1152" y="2544"/>
              <a:ext cx="672" cy="179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i="0"/>
                <a:t>LL</a:t>
              </a:r>
              <a:endParaRPr lang="en-US" sz="2400" i="0"/>
            </a:p>
          </p:txBody>
        </p:sp>
      </p:grpSp>
      <p:sp>
        <p:nvSpPr>
          <p:cNvPr id="133" name="Text Box 88"/>
          <p:cNvSpPr txBox="1">
            <a:spLocks noChangeArrowheads="1"/>
          </p:cNvSpPr>
          <p:nvPr/>
        </p:nvSpPr>
        <p:spPr bwMode="auto">
          <a:xfrm>
            <a:off x="914400" y="5989746"/>
            <a:ext cx="3276600" cy="274638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i="0">
                <a:solidFill>
                  <a:schemeClr val="bg1"/>
                </a:solidFill>
              </a:rPr>
              <a:t>CHANNEL</a:t>
            </a:r>
            <a:endParaRPr lang="en-US" sz="1200" i="0"/>
          </a:p>
        </p:txBody>
      </p: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4343400" y="3627546"/>
            <a:ext cx="4267200" cy="2209800"/>
            <a:chOff x="2736" y="2496"/>
            <a:chExt cx="2688" cy="1392"/>
          </a:xfrm>
        </p:grpSpPr>
        <p:sp>
          <p:nvSpPr>
            <p:cNvPr id="135" name="Text Box 80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179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i="0"/>
                <a:t>LL</a:t>
              </a:r>
              <a:endParaRPr lang="en-US" sz="2400" i="0"/>
            </a:p>
          </p:txBody>
        </p:sp>
        <p:grpSp>
          <p:nvGrpSpPr>
            <p:cNvPr id="15" name="Group 83"/>
            <p:cNvGrpSpPr>
              <a:grpSpLocks/>
            </p:cNvGrpSpPr>
            <p:nvPr/>
          </p:nvGrpSpPr>
          <p:grpSpPr bwMode="auto">
            <a:xfrm>
              <a:off x="2880" y="2880"/>
              <a:ext cx="288" cy="288"/>
              <a:chOff x="1344" y="2784"/>
              <a:chExt cx="288" cy="288"/>
            </a:xfrm>
          </p:grpSpPr>
          <p:sp>
            <p:nvSpPr>
              <p:cNvPr id="143" name="Rectangle 84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288" cy="288"/>
              </a:xfrm>
              <a:prstGeom prst="rect">
                <a:avLst/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4" name="Line 85"/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5" name="Line 86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7" name="Text Box 87"/>
            <p:cNvSpPr txBox="1">
              <a:spLocks noChangeArrowheads="1"/>
            </p:cNvSpPr>
            <p:nvPr/>
          </p:nvSpPr>
          <p:spPr bwMode="auto">
            <a:xfrm>
              <a:off x="2736" y="3312"/>
              <a:ext cx="672" cy="179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i="0"/>
                <a:t>MAC</a:t>
              </a:r>
              <a:endParaRPr lang="en-US" sz="2400" i="0"/>
            </a:p>
          </p:txBody>
        </p:sp>
        <p:sp>
          <p:nvSpPr>
            <p:cNvPr id="138" name="Text Box 89"/>
            <p:cNvSpPr txBox="1">
              <a:spLocks noChangeArrowheads="1"/>
            </p:cNvSpPr>
            <p:nvPr/>
          </p:nvSpPr>
          <p:spPr bwMode="auto">
            <a:xfrm>
              <a:off x="3456" y="2496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0"/>
                <a:t>LL</a:t>
              </a:r>
              <a:r>
                <a:rPr lang="en-US" sz="2400" i="0"/>
                <a:t>:Link layer object</a:t>
              </a:r>
            </a:p>
          </p:txBody>
        </p:sp>
        <p:sp>
          <p:nvSpPr>
            <p:cNvPr id="139" name="Text Box 90"/>
            <p:cNvSpPr txBox="1">
              <a:spLocks noChangeArrowheads="1"/>
            </p:cNvSpPr>
            <p:nvPr/>
          </p:nvSpPr>
          <p:spPr bwMode="auto">
            <a:xfrm>
              <a:off x="3504" y="2880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0"/>
                <a:t>IFQ</a:t>
              </a:r>
              <a:r>
                <a:rPr lang="en-US" sz="2400" i="0"/>
                <a:t>:Interface queue</a:t>
              </a:r>
            </a:p>
          </p:txBody>
        </p:sp>
        <p:sp>
          <p:nvSpPr>
            <p:cNvPr id="140" name="Text Box 91"/>
            <p:cNvSpPr txBox="1">
              <a:spLocks noChangeArrowheads="1"/>
            </p:cNvSpPr>
            <p:nvPr/>
          </p:nvSpPr>
          <p:spPr bwMode="auto">
            <a:xfrm>
              <a:off x="3552" y="3264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0"/>
                <a:t>MAC</a:t>
              </a:r>
              <a:r>
                <a:rPr lang="en-US" sz="2400" i="0"/>
                <a:t>:Mac object</a:t>
              </a:r>
            </a:p>
          </p:txBody>
        </p:sp>
        <p:sp>
          <p:nvSpPr>
            <p:cNvPr id="141" name="Text Box 92"/>
            <p:cNvSpPr txBox="1">
              <a:spLocks noChangeArrowheads="1"/>
            </p:cNvSpPr>
            <p:nvPr/>
          </p:nvSpPr>
          <p:spPr bwMode="auto">
            <a:xfrm>
              <a:off x="2736" y="3648"/>
              <a:ext cx="672" cy="17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i="0"/>
                <a:t>PHY</a:t>
              </a:r>
              <a:endParaRPr lang="en-US" sz="2400" i="0"/>
            </a:p>
          </p:txBody>
        </p:sp>
        <p:sp>
          <p:nvSpPr>
            <p:cNvPr id="142" name="Text Box 93"/>
            <p:cNvSpPr txBox="1">
              <a:spLocks noChangeArrowheads="1"/>
            </p:cNvSpPr>
            <p:nvPr/>
          </p:nvSpPr>
          <p:spPr bwMode="auto">
            <a:xfrm>
              <a:off x="3552" y="3600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0" dirty="0" err="1"/>
                <a:t>PHY</a:t>
              </a:r>
              <a:r>
                <a:rPr lang="en-US" sz="2400" i="0" dirty="0" err="1"/>
                <a:t>:Net</a:t>
              </a:r>
              <a:r>
                <a:rPr lang="en-US" sz="2400" i="0" dirty="0"/>
                <a:t> interface</a:t>
              </a:r>
            </a:p>
          </p:txBody>
        </p:sp>
      </p:grpSp>
      <p:sp>
        <p:nvSpPr>
          <p:cNvPr id="146" name="Text Box 98"/>
          <p:cNvSpPr txBox="1">
            <a:spLocks noChangeArrowheads="1"/>
          </p:cNvSpPr>
          <p:nvPr/>
        </p:nvSpPr>
        <p:spPr bwMode="auto">
          <a:xfrm>
            <a:off x="2819400" y="3170346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i="0"/>
              <a:t>Routing</a:t>
            </a:r>
            <a:endParaRPr lang="en-US" sz="12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utoUpdateAnimBg="0"/>
      <p:bldP spid="119" grpId="0" animBg="1"/>
      <p:bldP spid="133" grpId="0" animBg="1" autoUpdateAnimBg="0"/>
      <p:bldP spid="1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Wireless Simulation Script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6E1FCE-ECCD-4B2B-AF36-8169DD20F879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  <a:tabLst>
                <a:tab pos="1441450" algn="l"/>
              </a:tabLst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chan</a:t>
            </a:r>
            <a:r>
              <a:rPr lang="en-IN" dirty="0" smtClean="0"/>
              <a:t>)	Channel/</a:t>
            </a:r>
            <a:r>
              <a:rPr lang="en-IN" dirty="0" err="1" smtClean="0"/>
              <a:t>WirelessChannel</a:t>
            </a:r>
            <a:r>
              <a:rPr lang="en-IN" dirty="0" smtClean="0"/>
              <a:t>   	 ;# channel type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(prop)   Propagation/</a:t>
            </a:r>
            <a:r>
              <a:rPr lang="en-IN" dirty="0" err="1" smtClean="0"/>
              <a:t>TwoRayGround</a:t>
            </a:r>
            <a:r>
              <a:rPr lang="en-IN" dirty="0" smtClean="0"/>
              <a:t>   ;# radio-propagation model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netif</a:t>
            </a:r>
            <a:r>
              <a:rPr lang="en-IN" dirty="0" smtClean="0"/>
              <a:t>)    </a:t>
            </a:r>
            <a:r>
              <a:rPr lang="en-IN" dirty="0" err="1" smtClean="0"/>
              <a:t>Phy</a:t>
            </a:r>
            <a:r>
              <a:rPr lang="en-IN" dirty="0" smtClean="0"/>
              <a:t>/</a:t>
            </a:r>
            <a:r>
              <a:rPr lang="en-IN" dirty="0" err="1" smtClean="0"/>
              <a:t>WirelessPhy</a:t>
            </a:r>
            <a:r>
              <a:rPr lang="en-IN" dirty="0" smtClean="0"/>
              <a:t>            	;# network interface type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mac</a:t>
            </a:r>
            <a:r>
              <a:rPr lang="en-IN" dirty="0" smtClean="0"/>
              <a:t>)     Mac/802_11                 	;# MAC type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ifq</a:t>
            </a:r>
            <a:r>
              <a:rPr lang="en-IN" dirty="0" smtClean="0"/>
              <a:t>)       Queue/</a:t>
            </a:r>
            <a:r>
              <a:rPr lang="en-IN" dirty="0" err="1" smtClean="0"/>
              <a:t>DropTail</a:t>
            </a:r>
            <a:r>
              <a:rPr lang="en-IN" dirty="0" smtClean="0"/>
              <a:t>/</a:t>
            </a:r>
            <a:r>
              <a:rPr lang="en-IN" dirty="0" err="1" smtClean="0"/>
              <a:t>PriQueue</a:t>
            </a:r>
            <a:r>
              <a:rPr lang="en-IN" dirty="0" smtClean="0"/>
              <a:t>     ;# interface queue type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ll</a:t>
            </a:r>
            <a:r>
              <a:rPr lang="en-IN" dirty="0" smtClean="0"/>
              <a:t>)         LL                         		;# link layer type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(ant)      Antenna/</a:t>
            </a:r>
            <a:r>
              <a:rPr lang="en-IN" dirty="0" err="1" smtClean="0"/>
              <a:t>OmniAntenna</a:t>
            </a:r>
            <a:r>
              <a:rPr lang="en-IN" dirty="0" smtClean="0"/>
              <a:t>       	;# antenna model</a:t>
            </a:r>
          </a:p>
          <a:p>
            <a:pPr>
              <a:buNone/>
            </a:pPr>
            <a:r>
              <a:rPr lang="sv-SE" dirty="0" smtClean="0"/>
              <a:t>set val(ifqlen)  50                         		;# max packet in ifq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       3                         		;# number of </a:t>
            </a:r>
            <a:r>
              <a:rPr lang="en-IN" dirty="0" err="1" smtClean="0"/>
              <a:t>mobilenodes</a:t>
            </a:r>
            <a:endParaRPr lang="en-IN" dirty="0" smtClean="0"/>
          </a:p>
          <a:p>
            <a:pPr>
              <a:buNone/>
            </a:pPr>
            <a:r>
              <a:rPr lang="nn-NO" dirty="0" smtClean="0"/>
              <a:t>set val(rp)       AODV                       		;# routing protocol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(x)        500                     	             ;# X dimension of topography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(y)        400                      		;# Y dimension of topography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val</a:t>
            </a:r>
            <a:r>
              <a:rPr lang="en-IN" dirty="0" smtClean="0"/>
              <a:t>(stop)    110                         		;# time of simulation 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Simulation Script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F952340-78AF-4B43-9620-976F564A3D98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#Create a ns simulator</a:t>
            </a:r>
          </a:p>
          <a:p>
            <a:pPr>
              <a:buNone/>
            </a:pPr>
            <a:r>
              <a:rPr lang="en-IN" dirty="0" smtClean="0"/>
              <a:t>	set ns [new Simulator]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#Setup topography object</a:t>
            </a:r>
          </a:p>
          <a:p>
            <a:pPr>
              <a:buNone/>
            </a:pPr>
            <a:r>
              <a:rPr lang="en-IN" dirty="0" smtClean="0"/>
              <a:t>	set </a:t>
            </a:r>
            <a:r>
              <a:rPr lang="en-IN" dirty="0" err="1" smtClean="0"/>
              <a:t>topo</a:t>
            </a:r>
            <a:r>
              <a:rPr lang="en-IN" dirty="0" smtClean="0"/>
              <a:t>       [new Topography]</a:t>
            </a:r>
          </a:p>
          <a:p>
            <a:pPr>
              <a:buNone/>
            </a:pPr>
            <a:r>
              <a:rPr lang="en-IN" dirty="0" smtClean="0"/>
              <a:t>	$</a:t>
            </a:r>
            <a:r>
              <a:rPr lang="en-IN" dirty="0" err="1" smtClean="0"/>
              <a:t>topo</a:t>
            </a:r>
            <a:r>
              <a:rPr lang="en-IN" dirty="0" smtClean="0"/>
              <a:t> </a:t>
            </a:r>
            <a:r>
              <a:rPr lang="en-IN" dirty="0" err="1" smtClean="0"/>
              <a:t>load_flatgrid</a:t>
            </a:r>
            <a:r>
              <a:rPr lang="en-IN" dirty="0" smtClean="0"/>
              <a:t> $</a:t>
            </a:r>
            <a:r>
              <a:rPr lang="en-IN" dirty="0" err="1" smtClean="0"/>
              <a:t>val</a:t>
            </a:r>
            <a:r>
              <a:rPr lang="en-IN" dirty="0" smtClean="0"/>
              <a:t>(x) $</a:t>
            </a:r>
            <a:r>
              <a:rPr lang="en-IN" dirty="0" err="1" smtClean="0"/>
              <a:t>val</a:t>
            </a:r>
            <a:r>
              <a:rPr lang="en-IN" dirty="0" smtClean="0"/>
              <a:t>(y)</a:t>
            </a:r>
          </a:p>
          <a:p>
            <a:pPr>
              <a:buNone/>
            </a:pPr>
            <a:r>
              <a:rPr lang="en-IN" dirty="0" smtClean="0"/>
              <a:t>	create-god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nn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#Open the NS trace file</a:t>
            </a:r>
          </a:p>
          <a:p>
            <a:pPr>
              <a:buNone/>
            </a:pPr>
            <a:r>
              <a:rPr lang="en-IN" dirty="0" smtClean="0"/>
              <a:t>	set </a:t>
            </a:r>
            <a:r>
              <a:rPr lang="en-IN" dirty="0" err="1" smtClean="0"/>
              <a:t>tracefile</a:t>
            </a:r>
            <a:r>
              <a:rPr lang="en-IN" dirty="0" smtClean="0"/>
              <a:t> [open wireless.tr w]</a:t>
            </a:r>
          </a:p>
          <a:p>
            <a:pPr>
              <a:buNone/>
            </a:pPr>
            <a:r>
              <a:rPr lang="en-IN" dirty="0" smtClean="0"/>
              <a:t>	$ns trace-all $</a:t>
            </a:r>
            <a:r>
              <a:rPr lang="en-IN" dirty="0" err="1" smtClean="0"/>
              <a:t>tracefile</a:t>
            </a: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#Open the NAM trace file</a:t>
            </a:r>
          </a:p>
          <a:p>
            <a:pPr>
              <a:buNone/>
            </a:pPr>
            <a:r>
              <a:rPr lang="en-IN" dirty="0" smtClean="0"/>
              <a:t>	set </a:t>
            </a:r>
            <a:r>
              <a:rPr lang="en-IN" dirty="0" err="1" smtClean="0"/>
              <a:t>namfile</a:t>
            </a:r>
            <a:r>
              <a:rPr lang="en-IN" dirty="0" smtClean="0"/>
              <a:t> [open wireless.nam w]</a:t>
            </a:r>
          </a:p>
          <a:p>
            <a:pPr>
              <a:buNone/>
            </a:pPr>
            <a:r>
              <a:rPr lang="en-IN" dirty="0" smtClean="0"/>
              <a:t>	$ns </a:t>
            </a:r>
            <a:r>
              <a:rPr lang="en-IN" dirty="0" err="1" smtClean="0"/>
              <a:t>namtrace</a:t>
            </a:r>
            <a:r>
              <a:rPr lang="en-IN" dirty="0" smtClean="0"/>
              <a:t>-all $</a:t>
            </a:r>
            <a:r>
              <a:rPr lang="en-IN" dirty="0" err="1" smtClean="0"/>
              <a:t>namfile</a:t>
            </a:r>
            <a:endParaRPr lang="en-IN" dirty="0" smtClean="0"/>
          </a:p>
          <a:p>
            <a:pPr>
              <a:buNone/>
            </a:pPr>
            <a:r>
              <a:rPr lang="nn-NO" dirty="0" smtClean="0"/>
              <a:t>	$ns namtrace-all-wireless $namfile $val(x) $val(y)</a:t>
            </a:r>
          </a:p>
          <a:p>
            <a:pPr>
              <a:buNone/>
            </a:pPr>
            <a:r>
              <a:rPr lang="en-IN" dirty="0" smtClean="0"/>
              <a:t>	set </a:t>
            </a:r>
            <a:r>
              <a:rPr lang="en-IN" dirty="0" err="1" smtClean="0"/>
              <a:t>chan</a:t>
            </a:r>
            <a:r>
              <a:rPr lang="en-IN" dirty="0" smtClean="0"/>
              <a:t> [new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chan</a:t>
            </a:r>
            <a:r>
              <a:rPr lang="en-IN" dirty="0" smtClean="0"/>
              <a:t>)]		</a:t>
            </a:r>
            <a:r>
              <a:rPr lang="en-IN" dirty="0" smtClean="0">
                <a:solidFill>
                  <a:srgbClr val="0070C0"/>
                </a:solidFill>
              </a:rPr>
              <a:t>;#Create wireless channel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Simulation Script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00B668-CA3A-4E70-853D-3281CE47D68B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# Mobile Node Parameter Setup(configuration of instances)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 smtClean="0"/>
              <a:t>$ns node-</a:t>
            </a:r>
            <a:r>
              <a:rPr lang="en-IN" dirty="0" err="1" smtClean="0"/>
              <a:t>config</a:t>
            </a:r>
            <a:r>
              <a:rPr lang="en-IN" dirty="0" smtClean="0"/>
              <a:t> -</a:t>
            </a:r>
            <a:r>
              <a:rPr lang="en-IN" dirty="0" err="1" smtClean="0"/>
              <a:t>adhocRouting</a:t>
            </a:r>
            <a:r>
              <a:rPr lang="en-IN" dirty="0" smtClean="0"/>
              <a:t>  	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rp</a:t>
            </a:r>
            <a:r>
              <a:rPr lang="en-IN" dirty="0" smtClean="0"/>
              <a:t>) \</a:t>
            </a:r>
          </a:p>
          <a:p>
            <a:pPr>
              <a:buNone/>
            </a:pPr>
            <a:r>
              <a:rPr lang="en-IN" dirty="0" smtClean="0"/>
              <a:t>              	 	 -</a:t>
            </a:r>
            <a:r>
              <a:rPr lang="en-IN" dirty="0" err="1" smtClean="0"/>
              <a:t>llType</a:t>
            </a:r>
            <a:r>
              <a:rPr lang="en-IN" dirty="0" smtClean="0"/>
              <a:t>        	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ll</a:t>
            </a:r>
            <a:r>
              <a:rPr lang="en-IN" dirty="0" smtClean="0"/>
              <a:t>)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macType</a:t>
            </a:r>
            <a:r>
              <a:rPr lang="en-IN" dirty="0" smtClean="0"/>
              <a:t>    	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mac</a:t>
            </a:r>
            <a:r>
              <a:rPr lang="en-IN" dirty="0" smtClean="0"/>
              <a:t>) \</a:t>
            </a:r>
          </a:p>
          <a:p>
            <a:pPr>
              <a:buNone/>
            </a:pPr>
            <a:r>
              <a:rPr lang="en-IN" dirty="0" smtClean="0"/>
              <a:t>               	 -</a:t>
            </a:r>
            <a:r>
              <a:rPr lang="en-IN" dirty="0" err="1" smtClean="0"/>
              <a:t>ifqType</a:t>
            </a:r>
            <a:r>
              <a:rPr lang="en-IN" dirty="0" smtClean="0"/>
              <a:t>      	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ifq</a:t>
            </a:r>
            <a:r>
              <a:rPr lang="en-IN" dirty="0" smtClean="0"/>
              <a:t>)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ifqLen</a:t>
            </a:r>
            <a:r>
              <a:rPr lang="en-IN" dirty="0" smtClean="0"/>
              <a:t>        	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ifqlen</a:t>
            </a:r>
            <a:r>
              <a:rPr lang="en-IN" dirty="0" smtClean="0"/>
              <a:t>)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antType</a:t>
            </a:r>
            <a:r>
              <a:rPr lang="en-IN" dirty="0" smtClean="0"/>
              <a:t>      	 $</a:t>
            </a:r>
            <a:r>
              <a:rPr lang="en-IN" dirty="0" err="1" smtClean="0"/>
              <a:t>val</a:t>
            </a:r>
            <a:r>
              <a:rPr lang="en-IN" dirty="0" smtClean="0"/>
              <a:t>(ant)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propType</a:t>
            </a:r>
            <a:r>
              <a:rPr lang="en-IN" dirty="0" smtClean="0"/>
              <a:t>     	 $</a:t>
            </a:r>
            <a:r>
              <a:rPr lang="en-IN" dirty="0" err="1" smtClean="0"/>
              <a:t>val</a:t>
            </a:r>
            <a:r>
              <a:rPr lang="en-IN" dirty="0" smtClean="0"/>
              <a:t>(prop)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phyType</a:t>
            </a:r>
            <a:r>
              <a:rPr lang="en-IN" dirty="0" smtClean="0"/>
              <a:t>      	 $</a:t>
            </a:r>
            <a:r>
              <a:rPr lang="en-IN" dirty="0" err="1" smtClean="0"/>
              <a:t>val</a:t>
            </a:r>
            <a:r>
              <a:rPr lang="en-IN" dirty="0" smtClean="0"/>
              <a:t>(</a:t>
            </a:r>
            <a:r>
              <a:rPr lang="en-IN" dirty="0" err="1" smtClean="0"/>
              <a:t>netif</a:t>
            </a:r>
            <a:r>
              <a:rPr lang="en-IN" dirty="0" smtClean="0"/>
              <a:t>) \</a:t>
            </a:r>
          </a:p>
          <a:p>
            <a:pPr>
              <a:buNone/>
            </a:pPr>
            <a:r>
              <a:rPr lang="en-IN" dirty="0" smtClean="0"/>
              <a:t>               	 -channel       	$</a:t>
            </a:r>
            <a:r>
              <a:rPr lang="en-IN" dirty="0" err="1" smtClean="0"/>
              <a:t>chan</a:t>
            </a:r>
            <a:r>
              <a:rPr lang="en-IN" dirty="0" smtClean="0"/>
              <a:t> \</a:t>
            </a:r>
          </a:p>
          <a:p>
            <a:pPr>
              <a:buNone/>
            </a:pPr>
            <a:r>
              <a:rPr lang="en-IN" dirty="0" smtClean="0"/>
              <a:t>               	 -</a:t>
            </a:r>
            <a:r>
              <a:rPr lang="en-IN" dirty="0" err="1" smtClean="0"/>
              <a:t>topoInstance</a:t>
            </a:r>
            <a:r>
              <a:rPr lang="en-IN" dirty="0" smtClean="0"/>
              <a:t>  	$</a:t>
            </a:r>
            <a:r>
              <a:rPr lang="en-IN" dirty="0" err="1" smtClean="0"/>
              <a:t>topo</a:t>
            </a:r>
            <a:r>
              <a:rPr lang="en-IN" dirty="0" smtClean="0"/>
              <a:t>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agentTrace</a:t>
            </a:r>
            <a:r>
              <a:rPr lang="en-IN" dirty="0" smtClean="0"/>
              <a:t>    	OFF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routerTrace</a:t>
            </a:r>
            <a:r>
              <a:rPr lang="en-IN" dirty="0" smtClean="0"/>
              <a:t>   	OFF\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macTrace</a:t>
            </a:r>
            <a:r>
              <a:rPr lang="en-IN" dirty="0" smtClean="0"/>
              <a:t>     	 ON \</a:t>
            </a:r>
          </a:p>
          <a:p>
            <a:pPr>
              <a:buNone/>
            </a:pPr>
            <a:r>
              <a:rPr lang="en-IN" dirty="0" smtClean="0"/>
              <a:t>                	-</a:t>
            </a:r>
            <a:r>
              <a:rPr lang="en-IN" dirty="0" err="1" smtClean="0"/>
              <a:t>movementTrace</a:t>
            </a:r>
            <a:r>
              <a:rPr lang="en-IN" dirty="0" smtClean="0"/>
              <a:t> 	 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Simulation Script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9B7F80D-6B32-43E0-B368-2A01967EFEC5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034" y="1600200"/>
            <a:ext cx="5286412" cy="47577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#Create 3 nodes</a:t>
            </a:r>
          </a:p>
          <a:p>
            <a:pPr lvl="1">
              <a:buNone/>
            </a:pPr>
            <a:r>
              <a:rPr lang="nn-NO" sz="2000" dirty="0" smtClean="0"/>
              <a:t>for {set i 0} {$i &lt; $val(nn) } { incr i } {</a:t>
            </a:r>
          </a:p>
          <a:p>
            <a:pPr lvl="1">
              <a:buNone/>
            </a:pPr>
            <a:r>
              <a:rPr lang="en-IN" sz="2000" dirty="0" smtClean="0"/>
              <a:t>set node_($</a:t>
            </a:r>
            <a:r>
              <a:rPr lang="en-IN" sz="2000" dirty="0" err="1" smtClean="0"/>
              <a:t>i</a:t>
            </a:r>
            <a:r>
              <a:rPr lang="en-IN" sz="2000" dirty="0" smtClean="0"/>
              <a:t>) [$ns node]	</a:t>
            </a:r>
          </a:p>
          <a:p>
            <a:pPr lvl="1">
              <a:buNone/>
            </a:pPr>
            <a:r>
              <a:rPr lang="en-IN" sz="2000" dirty="0" smtClean="0"/>
              <a:t>	}</a:t>
            </a:r>
          </a:p>
          <a:p>
            <a:pPr marL="0" lvl="1" indent="0"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# Provide location of mobile nodes</a:t>
            </a:r>
          </a:p>
          <a:p>
            <a:pPr marL="0" lvl="1" indent="0">
              <a:buNone/>
            </a:pPr>
            <a:r>
              <a:rPr lang="en-IN" sz="2000" dirty="0" smtClean="0"/>
              <a:t>$node_(0) set X_ 5.0			</a:t>
            </a:r>
          </a:p>
          <a:p>
            <a:pPr marL="0" lvl="1" indent="0">
              <a:buNone/>
            </a:pPr>
            <a:r>
              <a:rPr lang="en-IN" sz="2000" dirty="0" smtClean="0"/>
              <a:t>$node_(0) set Y_ 5.0			</a:t>
            </a:r>
          </a:p>
          <a:p>
            <a:pPr marL="0" lvl="1" indent="0">
              <a:buNone/>
            </a:pPr>
            <a:r>
              <a:rPr lang="en-IN" sz="2000" dirty="0" smtClean="0"/>
              <a:t>$node_(0) set Z_ 0.0			</a:t>
            </a:r>
          </a:p>
          <a:p>
            <a:pPr marL="0" lvl="1" indent="0">
              <a:buNone/>
            </a:pPr>
            <a:r>
              <a:rPr lang="en-IN" sz="2000" dirty="0" smtClean="0"/>
              <a:t>$node_(1) set X_ 490.0</a:t>
            </a:r>
          </a:p>
          <a:p>
            <a:pPr marL="0" lvl="1" indent="0">
              <a:buNone/>
            </a:pPr>
            <a:r>
              <a:rPr lang="en-IN" sz="2000" dirty="0" smtClean="0"/>
              <a:t>$node_(1) set Y_ 285.0</a:t>
            </a:r>
          </a:p>
          <a:p>
            <a:pPr marL="0" lvl="1" indent="0">
              <a:buNone/>
            </a:pPr>
            <a:r>
              <a:rPr lang="en-IN" sz="2000" dirty="0" smtClean="0"/>
              <a:t>$node_(1) set Z_ 0.0</a:t>
            </a:r>
          </a:p>
          <a:p>
            <a:pPr lvl="1">
              <a:buNone/>
            </a:pPr>
            <a:endParaRPr lang="en-IN" sz="1500" dirty="0" smtClean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6446" y="3500438"/>
            <a:ext cx="262604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$node_(2) set X_ 150.0</a:t>
            </a:r>
          </a:p>
          <a:p>
            <a:r>
              <a:rPr lang="en-IN" sz="2000" dirty="0" smtClean="0"/>
              <a:t>$node_(2) set Y_ 240.0</a:t>
            </a:r>
          </a:p>
          <a:p>
            <a:r>
              <a:rPr lang="en-IN" sz="2000" dirty="0" smtClean="0"/>
              <a:t>$node_(2) set Z_ 0.0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Simulation Script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3C9F7FD-6BEF-4FBE-AB8B-4410DE0182BE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 Generation of movements</a:t>
            </a:r>
          </a:p>
          <a:p>
            <a:pPr lvl="1">
              <a:buNone/>
            </a:pPr>
            <a:r>
              <a:rPr lang="da-DK" dirty="0" smtClean="0"/>
              <a:t>$ns at 10.0 "$node_(0) setdest 250.0 250.0 3.0"</a:t>
            </a:r>
          </a:p>
          <a:p>
            <a:pPr lvl="1">
              <a:buNone/>
            </a:pPr>
            <a:r>
              <a:rPr lang="da-DK" dirty="0" smtClean="0"/>
              <a:t>$ns at 15.0 "$node_(1) setdest 45.0 285.0 5.0"</a:t>
            </a:r>
          </a:p>
          <a:p>
            <a:pPr lvl="1">
              <a:buNone/>
            </a:pPr>
            <a:r>
              <a:rPr lang="da-DK" dirty="0" smtClean="0"/>
              <a:t>$ns at 110.0 "$node_(0) setdest 480.0 300.0 5.0"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Simulation Script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497B647-CB03-436C-8106-C28E11AC6B70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# Set a TCP connection between node_(0) and node_(1)</a:t>
            </a:r>
          </a:p>
          <a:p>
            <a:pPr lvl="1">
              <a:buNone/>
            </a:pPr>
            <a:r>
              <a:rPr lang="en-IN" sz="2500" dirty="0" smtClean="0"/>
              <a:t>set </a:t>
            </a:r>
            <a:r>
              <a:rPr lang="en-IN" sz="2500" dirty="0" err="1" smtClean="0"/>
              <a:t>udp</a:t>
            </a:r>
            <a:r>
              <a:rPr lang="en-IN" sz="2500" dirty="0" smtClean="0"/>
              <a:t> [new Agent/UDP]</a:t>
            </a:r>
          </a:p>
          <a:p>
            <a:pPr lvl="1">
              <a:buNone/>
            </a:pPr>
            <a:r>
              <a:rPr lang="en-IN" sz="2500" dirty="0" smtClean="0"/>
              <a:t>set sink [new Agent/Null]</a:t>
            </a:r>
          </a:p>
          <a:p>
            <a:pPr lvl="1">
              <a:buNone/>
            </a:pPr>
            <a:r>
              <a:rPr lang="sv-SE" sz="2500" dirty="0" smtClean="0"/>
              <a:t>$ns attach-agent $node_(0) $udp</a:t>
            </a:r>
          </a:p>
          <a:p>
            <a:pPr lvl="1">
              <a:buNone/>
            </a:pPr>
            <a:r>
              <a:rPr lang="sv-SE" sz="2500" dirty="0" smtClean="0"/>
              <a:t>$ns attach-agent $node_(1) $sink</a:t>
            </a:r>
          </a:p>
          <a:p>
            <a:pPr lvl="1">
              <a:buNone/>
            </a:pPr>
            <a:r>
              <a:rPr lang="en-IN" sz="2500" dirty="0" smtClean="0"/>
              <a:t>$ns connect $</a:t>
            </a:r>
            <a:r>
              <a:rPr lang="en-IN" sz="2500" dirty="0" err="1" smtClean="0"/>
              <a:t>udp</a:t>
            </a:r>
            <a:r>
              <a:rPr lang="en-IN" sz="2500" dirty="0" smtClean="0"/>
              <a:t> $sink</a:t>
            </a:r>
          </a:p>
          <a:p>
            <a:pPr lvl="1">
              <a:buNone/>
            </a:pPr>
            <a:r>
              <a:rPr lang="en-IN" sz="2500" dirty="0" smtClean="0"/>
              <a:t>set </a:t>
            </a:r>
            <a:r>
              <a:rPr lang="en-IN" sz="2500" dirty="0" err="1" smtClean="0"/>
              <a:t>cbr</a:t>
            </a:r>
            <a:r>
              <a:rPr lang="en-IN" sz="2500" dirty="0" smtClean="0"/>
              <a:t> [new Application/Traffic/CBR]</a:t>
            </a:r>
          </a:p>
          <a:p>
            <a:pPr lvl="1">
              <a:buNone/>
            </a:pPr>
            <a:r>
              <a:rPr lang="en-IN" sz="2500" dirty="0" smtClean="0"/>
              <a:t>$</a:t>
            </a:r>
            <a:r>
              <a:rPr lang="en-IN" sz="2500" dirty="0" err="1" smtClean="0"/>
              <a:t>cbr</a:t>
            </a:r>
            <a:r>
              <a:rPr lang="en-IN" sz="2500" dirty="0" smtClean="0"/>
              <a:t> attach-agent $</a:t>
            </a:r>
            <a:r>
              <a:rPr lang="en-IN" sz="2500" dirty="0" err="1" smtClean="0"/>
              <a:t>udp</a:t>
            </a:r>
            <a:endParaRPr lang="en-IN" sz="2500" dirty="0" smtClean="0"/>
          </a:p>
          <a:p>
            <a:pPr lvl="1">
              <a:buNone/>
            </a:pPr>
            <a:r>
              <a:rPr lang="en-IN" sz="2500" dirty="0" smtClean="0"/>
              <a:t>$</a:t>
            </a:r>
            <a:r>
              <a:rPr lang="en-IN" sz="2500" dirty="0" err="1" smtClean="0"/>
              <a:t>cbr</a:t>
            </a:r>
            <a:r>
              <a:rPr lang="en-IN" sz="2500" dirty="0" smtClean="0"/>
              <a:t> set interval_ 1</a:t>
            </a:r>
          </a:p>
          <a:p>
            <a:pPr lvl="1">
              <a:buNone/>
            </a:pPr>
            <a:r>
              <a:rPr lang="en-IN" sz="2500" dirty="0" smtClean="0"/>
              <a:t>$</a:t>
            </a:r>
            <a:r>
              <a:rPr lang="en-IN" sz="2500" dirty="0" err="1" smtClean="0"/>
              <a:t>cbr</a:t>
            </a:r>
            <a:r>
              <a:rPr lang="en-IN" sz="2500" dirty="0" smtClean="0"/>
              <a:t> set </a:t>
            </a:r>
            <a:r>
              <a:rPr lang="en-IN" sz="2500" dirty="0" err="1" smtClean="0"/>
              <a:t>maxpkts</a:t>
            </a:r>
            <a:r>
              <a:rPr lang="en-IN" sz="2500" dirty="0" smtClean="0"/>
              <a:t>_ 100</a:t>
            </a:r>
          </a:p>
          <a:p>
            <a:pPr lvl="1">
              <a:buNone/>
            </a:pPr>
            <a:r>
              <a:rPr lang="en-IN" sz="2500" dirty="0" smtClean="0"/>
              <a:t>$ns at 10.0 "$</a:t>
            </a:r>
            <a:r>
              <a:rPr lang="en-IN" sz="2500" dirty="0" err="1" smtClean="0"/>
              <a:t>cbr</a:t>
            </a:r>
            <a:r>
              <a:rPr lang="en-IN" sz="2500" dirty="0" smtClean="0"/>
              <a:t> start" </a:t>
            </a:r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Simulation Script (</a:t>
            </a:r>
            <a:r>
              <a:rPr lang="en-US" dirty="0" err="1" smtClean="0"/>
              <a:t>contd</a:t>
            </a:r>
            <a:r>
              <a:rPr lang="en-US" dirty="0" smtClean="0"/>
              <a:t> ….)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F1D6A66-4517-4998-B3F7-EA1949B381B4}" type="datetime1">
              <a:rPr lang="en-US" smtClean="0"/>
              <a:t>9/15/2015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 Define node initial position in </a:t>
            </a:r>
            <a:r>
              <a:rPr lang="en-IN" dirty="0" err="1" smtClean="0">
                <a:solidFill>
                  <a:srgbClr val="0070C0"/>
                </a:solidFill>
              </a:rPr>
              <a:t>nam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nn-NO" dirty="0" smtClean="0"/>
              <a:t>for {set i 0} {$i &lt; $val(nn)} { incr i } {</a:t>
            </a:r>
          </a:p>
          <a:p>
            <a:pPr lvl="1">
              <a:buNone/>
            </a:pPr>
            <a:r>
              <a:rPr lang="en-IN" dirty="0" smtClean="0">
                <a:solidFill>
                  <a:srgbClr val="0070C0"/>
                </a:solidFill>
              </a:rPr>
              <a:t># 30 defines the node size for </a:t>
            </a:r>
            <a:r>
              <a:rPr lang="en-IN" dirty="0" err="1" smtClean="0">
                <a:solidFill>
                  <a:srgbClr val="0070C0"/>
                </a:solidFill>
              </a:rPr>
              <a:t>nam</a:t>
            </a:r>
            <a:endParaRPr lang="en-I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pt-BR" dirty="0" smtClean="0"/>
              <a:t>$ns initial_node_pos $node_($i) 30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# Telling nodes when the simulation ends</a:t>
            </a:r>
          </a:p>
          <a:p>
            <a:pPr lvl="1">
              <a:buNone/>
            </a:pPr>
            <a:r>
              <a:rPr lang="nn-NO" dirty="0" smtClean="0"/>
              <a:t>for {set i 0} {$i &lt; $val(nn) } { incr i } {</a:t>
            </a:r>
          </a:p>
          <a:p>
            <a:pPr lvl="1">
              <a:buNone/>
            </a:pPr>
            <a:r>
              <a:rPr lang="nn-NO" dirty="0" smtClean="0"/>
              <a:t>    $ns at $val(stop) "$node_($i) reset";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1149</TotalTime>
  <Words>1048</Words>
  <Application>Microsoft Office PowerPoint</Application>
  <PresentationFormat>On-screen Show (4:3)</PresentationFormat>
  <Paragraphs>278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Wireless  </vt:lpstr>
      <vt:lpstr>Mobile/Wireless Node Structure</vt:lpstr>
      <vt:lpstr>Wireless Simulation Script</vt:lpstr>
      <vt:lpstr>Wireless Simulation Script (contd ….)</vt:lpstr>
      <vt:lpstr>Wireless Simulation Script (contd ….)</vt:lpstr>
      <vt:lpstr>Wireless Simulation Script (contd ….)</vt:lpstr>
      <vt:lpstr>Wireless Simulation Script (contd ….)</vt:lpstr>
      <vt:lpstr>Wireless Simulation Script (contd ….)</vt:lpstr>
      <vt:lpstr>Wireless Simulation Script (contd ….)</vt:lpstr>
      <vt:lpstr>Wireless Simulation Script (contd ….)</vt:lpstr>
      <vt:lpstr>WSN Simulation</vt:lpstr>
      <vt:lpstr>WSN Simulation (contd…)</vt:lpstr>
      <vt:lpstr>WSN Simulation (contd…)</vt:lpstr>
      <vt:lpstr>WSN Simulation (contd…)</vt:lpstr>
      <vt:lpstr>WSN Simulation (contd…)</vt:lpstr>
      <vt:lpstr>WSN Simulation (contd…)</vt:lpstr>
      <vt:lpstr>WSN Simulation (contd…)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 Session 6</dc:title>
  <dc:creator>Pranav</dc:creator>
  <cp:lastModifiedBy>Pranav</cp:lastModifiedBy>
  <cp:revision>78</cp:revision>
  <dcterms:created xsi:type="dcterms:W3CDTF">2010-10-13T07:53:23Z</dcterms:created>
  <dcterms:modified xsi:type="dcterms:W3CDTF">2015-09-15T07:55:34Z</dcterms:modified>
</cp:coreProperties>
</file>