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9" r:id="rId3"/>
    <p:sldId id="433" r:id="rId4"/>
    <p:sldId id="329" r:id="rId5"/>
    <p:sldId id="437" r:id="rId6"/>
    <p:sldId id="390" r:id="rId7"/>
    <p:sldId id="371" r:id="rId8"/>
    <p:sldId id="374" r:id="rId9"/>
    <p:sldId id="380" r:id="rId10"/>
    <p:sldId id="420" r:id="rId11"/>
    <p:sldId id="449" r:id="rId12"/>
    <p:sldId id="442" r:id="rId13"/>
    <p:sldId id="422" r:id="rId14"/>
    <p:sldId id="423" r:id="rId15"/>
    <p:sldId id="424" r:id="rId16"/>
    <p:sldId id="425" r:id="rId17"/>
    <p:sldId id="447" r:id="rId18"/>
    <p:sldId id="426" r:id="rId19"/>
    <p:sldId id="438" r:id="rId20"/>
    <p:sldId id="427" r:id="rId21"/>
    <p:sldId id="428" r:id="rId22"/>
    <p:sldId id="429" r:id="rId23"/>
    <p:sldId id="445" r:id="rId24"/>
    <p:sldId id="419" r:id="rId25"/>
    <p:sldId id="452" r:id="rId26"/>
    <p:sldId id="453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54" autoAdjust="0"/>
    <p:restoredTop sz="81983" autoAdjust="0"/>
  </p:normalViewPr>
  <p:slideViewPr>
    <p:cSldViewPr>
      <p:cViewPr varScale="1">
        <p:scale>
          <a:sx n="80" d="100"/>
          <a:sy n="80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23B536-8E53-4BF4-99B4-41CF14D6CB4B}" type="datetimeFigureOut">
              <a:rPr lang="en-US" smtClean="0"/>
              <a:pPr/>
              <a:t>02-Apr-11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519ECA-5D9D-4A22-A46E-E0194AAEC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2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540.24243" units="1/in"/>
          <inkml:channelProperty channel="Y" name="resolution" value="2540.15503" units="1/in"/>
          <inkml:channelProperty channel="F" name="resolution" value="0" units="1/dev"/>
        </inkml:channelProperties>
      </inkml:inkSource>
      <inkml:timestamp xml:id="ts0" timeString="2010-01-05T15:25:12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89,'17'-8'34,"-17"8"-30,0 0-4,0 0-34,0 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4:05.550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0000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68AB15-5079-4516-A178-458AFCF6C65F}" emma:medium="tactile" emma:mode="ink">
          <msink:context xmlns:msink="http://schemas.microsoft.com/ink/2010/main" type="writingRegion" rotatedBoundingBox="20086,5437 16322,15892 13787,14979 17551,4524"/>
        </emma:interpretation>
      </emma:emma>
    </inkml:annotationXML>
    <inkml:traceGroup>
      <inkml:annotationXML>
        <emma:emma xmlns:emma="http://www.w3.org/2003/04/emma" version="1.0">
          <emma:interpretation id="{3E531C3F-07A7-4FA7-B10A-26A2B41D046A}" emma:medium="tactile" emma:mode="ink">
            <msink:context xmlns:msink="http://schemas.microsoft.com/ink/2010/main" type="paragraph" rotatedBoundingBox="19126,8104 16322,15892 14875,15371 17678,75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70EF91-52F0-403F-A9AF-9434F7BB04D7}" emma:medium="tactile" emma:mode="ink">
              <msink:context xmlns:msink="http://schemas.microsoft.com/ink/2010/main" type="line" rotatedBoundingBox="19126,8104 16322,15892 14875,15371 17678,7583"/>
            </emma:interpretation>
          </emma:emma>
        </inkml:annotationXML>
        <inkml:traceGroup>
          <inkml:annotationXML>
            <emma:emma xmlns:emma="http://www.w3.org/2003/04/emma" version="1.0">
              <emma:interpretation id="{D622A739-87FE-4FB3-B913-3ABD5096E226}" emma:medium="tactile" emma:mode="ink">
                <msink:context xmlns:msink="http://schemas.microsoft.com/ink/2010/main" type="inkWord" rotatedBoundingBox="14875,15371 17678,7583 19126,8104 16322,15892"/>
              </emma:interpretation>
              <emma:one-of disjunction-type="recognition" id="oneOf0">
                <emma:interpretation id="interp0" emma:lang="en-US" emma:confidence="0">
                  <emma:literal>his.</emma:literal>
                </emma:interpretation>
                <emma:interpretation id="interp1" emma:lang="en-US" emma:confidence="0">
                  <emma:literal>oil.</emma:literal>
                </emma:interpretation>
                <emma:interpretation id="interp2" emma:lang="en-US" emma:confidence="0">
                  <emma:literal>bit.</emma:literal>
                </emma:interpretation>
                <emma:interpretation id="interp3" emma:lang="en-US" emma:confidence="0">
                  <emma:literal>Sib.</emma:literal>
                </emma:interpretation>
                <emma:interpretation id="interp4" emma:lang="en-US" emma:confidence="0">
                  <emma:literal>Sis.</emma:literal>
                </emma:interpretation>
              </emma:one-of>
            </emma:emma>
          </inkml:annotationXML>
          <inkml:trace contextRef="#ctx0" brushRef="#br0">-345 2919 6,'0'0'36,"-17"-21"-2,17 21 3,-21-8-25,19 24-3,2-16 0,-8 36-3,8-12 0,10 9-3,1 4 1,8 11-1,2 8 0,5 9 1,0 10-3,-1 12 0,-2 5-1,-2 9 1,-4 1 1,-4-3-1,1-6 1,-1-12-2,-1-11 2,2-10-1,-1-12 0,1-13 0,-3-8-1,4-8 0,-15-19 0,14 22 1,-14-22-1,0 0 0,0 0 1,0 0-1,0 0 0,0 0 0,-17-6-1,2 3 1,1 1 0,-4-1-1,-1 0 1,0-2-1,1 2 1,2-7-1,-2 1 1,7-9-1,0 0 1,1-4-1,1 1 1,-1-1 0,-1 1 0,0 4 0,-4 4 0,-1 3 0,0 4 0,0 4 0,1 2 0,15 0 0,-22 2 1,22-2-1,0 0 1,-14 1-1,14-1 1,0 0 0,0 0-1,0 0 1,16 13 0,-7 2-1,2 4 0,4 6 1,1 7-1,2 7 1,2 2-1,1 1 1,3-1-1,0-4 0,-1-3 1,3-9-1,-2-7 0,1-10 1,-1-10 0,1-4-1,-5-13 1,3-7-1,1-6 1,-3-5 0,1 1-1,-1-4-1,3 6-2,-6-4-5,17 19-27,-19-5-5,7 11-4,-11-5 2</inkml:trace>
          <inkml:trace contextRef="#ctx0" brushRef="#br0" timeOffset="677.0388">-189 4681 3,'0'0'18,"-27"23"-5,-1-20 3,12 14 2,-17-12 0,18 21-1,-20-12-1,21 21-3,-15-3-1,16 16-3,-2-2-2,14 12 0,6-7 0,17 2-2,13-15 0,21-8-2,13-22 0,15-14-1,6-23-1,4-11 0,-4-14-1,-3-8-1,-16-5 1,-18-5-1,-21-2 0,-21 1 0,-22 3 1,-20 4-1,-19 10 1,-20 11-1,-10 18 0,-10 22 0,-2 25 0,4 18 1,13 18-3,10 5-1,33 12-22,7-17-13,25-7-1,11-25-1</inkml:trace>
          <inkml:trace contextRef="#ctx0" brushRef="#br0" timeOffset="4547.2601">32 2344 9,'0'0'35,"13"-16"0,-13 16 0,0 0-23,0 0-3,0 0-3,0 0-4,-16 26 0,16-26-1,-24 21 1,7-10-1,-1-2 1,-3 1-1,0-1 0,0-4 1,2 0-1,-3 0 0,-1 1 0,1-1 0,-1 3-1,2-2 1,2 2-1,0 0 1,3 2-1,16-10 0,-21 19 1,21-19 0,-5 27 0,8-9-1,7 3 1,0 1 1,6 5-1,-2 2 1,5 1-1,-1-1 0,0 1 0,-2-3-1,1 2 1,-1-3-1,-1-1-1,2 6-2,-12-15-14,11 9-21,-4-7-2,2 1 0</inkml:trace>
          <inkml:trace contextRef="#ctx0" brushRef="#br0" timeOffset="3982.2278">448 4560 13,'0'0'34,"16"-11"0,-11-12-11,16 15-7,-15-22-3,17 14-5,-10-16-2,9 3-2,-3-11-1,7 0 0,-2-6-1,6-2 0,-1-3 0,3-8 0,-1 1-2,1 2 2,-3-3-1,-2 2 1,-4-5-1,-1 1 0,-4-5 0,-2 2 0,-7-4 0,-1-1 0,-4-1 0,-3 1 0,-6 4 0,-3-1-1,0 7 0,-4 5 0,-3 1-1,-1 5 1,-3 3-1,1 4 1,-1 4-1,0 2 1,-4 1 1,-1 2-1,0 2 0,-3 1 1,-4 1-1,-2 0 0,-6 1 1,-3 3-1,-3 2 0,-1 4 0,-5 7 0,-4 2 0,-3 4 0,-1 5 0,1 3 0,2 2 0,0 1 0,4 1 0,9-4 0,3 0 0,11-3 1,7-2-1,4-1 0,18 3 0,-18-3 0,18 3 0,0 0 0,0 0 1,0 0-1,0 0 0,-14-5 0,14 5 0,0 0 0,0 0 0,0 0 0,0 0 0,0 0 0,-16-8 0,16 8 0,0 0 0,0 0 0,0 0 0,0 0 0,-15 2 0,15-2-1,0 0 0,0 0-1,0 0 0,0 0-2,0 0-1,23 11-1,-23-11-4,30 2-15,-30-2-13,34-10-1,-18 0 2</inkml:trace>
          <inkml:trace contextRef="#ctx0" brushRef="#br0" timeOffset="9228.5278">-118 5242 37,'0'0'35,"0"0"2,0 0-2,-23-10-30,18 28 0,-6 4-2,-5 21-1,-6 15-1,-4 14 1,-8 9 0,-1 13-1,-4 6 0,1 3 1,-5 0 0,1-4-1,0-7 0,2-1-1,1-4 1,3-3 0,3-7-1,5-5 1,7-8-1,5-10 0,4-9 1,4-12-1,4-7 0,0-10 1,4-16-1,0 16 0,0-16 1,0 0-1,0 0 0,4-15 0,-4 15 0,1-14 0,-1 14 0,0-16 0,0 16 0,-1-19-1,1 19 1,-5-21-1,5 21 0,-11-27-1,6 9 0,-5-4 1,-1 0-2,-4-5 1,1-1 0,-2-2 1,3 3 0,-1 1 0,1 4 0,2 1 1,4 5 1,7 16-1,-9-19 1,9 19 0,0 0 0,0 0 0,-2 26 1,7-2-1,0 6 2,3 8-1,3 2-1,2 3 1,3-3 0,1 2-1,3-10 1,-1-7-1,0-6 1,0-6-1,-1-10 0,1-7 1,-3-11-2,4-7 1,-1-7 0,5-4-1,0-6-1,-2-1-1,6 8-3,-11-6-19,12 20-15,-11 3-2,4 13 0</inkml:trace>
          <inkml:trace contextRef="#ctx0" brushRef="#br0" timeOffset="9778.5592">-1012 7183 15,'-27'32'32,"-2"6"2,9 16-16,-13-6-2,23 26 0,-14-12-4,24 8-3,0-15-2,26-3-1,7-20-1,17-11-1,9-22-1,9-20-2,2-18 1,6-7-2,-6-13 1,-9-5-1,-12-5 1,-14-2-1,-17 2 0,-14 5 0,-12 3 0,-12 13 0,-11 13 0,-8 13 0,-9 17-1,-6 16 1,1 16-1,0 10 0,6 13-3,2-14-9,21 12-25,3-13 0,20-7-3,1-28 1</inkml:trace>
          <inkml:trace contextRef="#ctx0" brushRef="#br0" timeOffset="12945.7405">-1176 7932 7,'0'-14'34,"0"14"0,7-21 0,-7 21-24,0 0 1,4 17-1,-4-17-2,-22 40-1,3-11-3,-1 13-1,-10 4 0,-5 11-1,-7 11 1,-3 11-2,-6 9 0,-2 5-1,-5 8 0,0 2 1,-1 3-1,-1-4-1,3-8 1,4-11 0,6-12 0,7-15-1,8-15 1,6-11 0,9-9 0,17-21 0,-17 18 0,17-18 0,0 0 0,0 0 0,0 0 0,0 0 0,0 0 0,0 0-1,-1-19 1,1 19 0,1-15-2,-1 15 1,5-17 1,-5 17-1,10-21 0,-10 21 0,11-19 0,-11 19 1,11-16-1,-11 16 0,0 0 1,0 0-1,0 0 1,0 0-1,0 0 0,0 0 1,0 0-1,5-15 1,-5 15 0,0 0 0,-8-16-1,8 16 1,-11-22-1,1 5 0,-1-4 0,-3-5 1,-2-4-1,-2-1 0,-1 0 0,-1-1 2,3 1-1,2 7 1,2 5 0,4 5 0,9 14 0,0 0 0,0 0 1,0 0 0,1 27-1,6 5 1,-2 8-1,3 11 0,-5 8 0,0 6 0,-1 1 0,1-1-1,2-5 2,0-8-1,3-10 0,4-13 0,3-12 0,6-12 1,3-13-1,1-10 0,3-9 0,-1-5-1,2-3 1,-2-2-2,2 1-1,-5-1-2,7 18-9,-19-5-25,14 16-2,-26 8 0,32-8-1</inkml:trace>
          <inkml:trace contextRef="#ctx0" brushRef="#br0" timeOffset="13487.7715">-2408 9700 0,'-18'10'27,"-1"4"1,1 12-1,5 6-23,-6 5 0,5 12 3,-6-3 1,12 17 1,-3-11 0,16 9 0,1-16 0,18 3-1,5-21 0,19-5-4,5-19 0,13-17-1,2-15 0,4-11-1,-6-8-1,-5-6 0,-12-3-1,-10-4 0,-18-3 0,-18 3 0,-19 2 0,-18 5 0,-12 9 0,-12 12-1,-6 12 1,-9 18-1,4 22 1,0 18-1,12 15-1,12 4-2,21 21-16,4-24-18,24 3-1,7-21-1</inkml:trace>
          <inkml:trace contextRef="#ctx0" brushRef="#br1" timeOffset="27916.5968">-2238 9892 29,'-16'-3'33,"1"3"0,15 0-19,-27 17-4,19 1-2,-11-5-3,7 6-2,0-1-1,5 1 1,1-5-1,6-14 1,5 19-2,-5-19 1,25-5 0,-1-7-1,0-6 1,7-3-2,-2-6 1,0 0-2,-5 0 2,-5 0-1,-8 1 1,-11 1-1,-3 2 0,-8 6 1,-5 1-1,-5 6 1,0 2-1,-3 8 0,3 8 1,-1 10-1,-1 4 1,2 5-1,4 7 0,1-2 0,4 1 0,8-2 1,2-4-1,8-7 1,7-4-1,6-6 1,2-7 0,5-4 0,0-4-1,4-5 1,-3-3 0,1-1-1,-6-3 1,-1-4-1,-5-3 0,-1-2 0,-7-1 0,-7 0 0,-7 1 0,-7 6 0,-6 5 0,-5 6 0,-5 7 0,-2 10 0,2 6-1,0 7 1,9 5 0,4 2 0,4 0 0,6 0 1,8-2-1,4-2 0,5-5 1,7-5-1,3-6 2,6-6-1,5-5-1,5-4 1,0-5-1,0-3 0,-5-2 1,-3-6-1,-5-1 0,-10 0 0,-9-1-1,-10-2 1,-9 1 0,-10 4 0,-5 4 0,-6 5-1,-4 10 1,-3 6 0,2 9-1,3 7 1,7 8 0,3 3 0,7 2 0,7 3 0,9-3 0,8-3 0,8-5 1,9-5-1,4-9 1,11-7 0,4-9-1,6-6 1,-2-4-1,-1-3 0,-6-3 1,-4-5-1,-7-4-1,-13 1 1,-10-2 0,-11 2 0,-13 1 0,-9 3-1,-9 10 1,-7 7 0,-6 7-1,1 10 1,1 8 0,2 7 0,8 5-1,10 4 1,5 0 0,13 0 0,5 2 0,9-4 0,4-1 1,9-5 0,2-5-1,6-6 1,4-5-1,4-7 1,-1-5-1,4-6 0,-2-3 0,-3-4-1,-2-4 1,-6-3 0,-7-5 0,-4-3 0,-8-1 0,-7-1-1,-8 2 1,-6 5-1,-7 5 1,-6 7-1,-3 12 1,-4 9 0,2 10-1,0 7 1,4 9 0,2 1 0,9 4 0,6 1 1,8-2-1,4-1 2,9-5-1,6 0 1,7-10-1,8-6 1,6-9-2,6-8 0,4-9 0,3-5 0,0-6-1,0-7 0,-5-2 0,-6-3 0,-9-5 1,-9 0 0,-11-1-1,-11-1 1,-10 2 0,-10 8-1,-11 8 1,-5 8 0,-3 13-1,1 11 1,0 13 0,4 9-1,6 8 1,9 4 0,7 3 0,8-1 0,9 0 0,6-6 2,4-5-2,7-4 2,7-6-2,4-9 2,5-6-2,2-8 1,1-5-1,4-8-1,-4-4 2,2-7-2,-7-5 1,-1-9-2,-9-4 2,-6-1 0,-11-5-1,-9 2 1,-10 4-1,-12 7 1,-7 10-1,-5 7 1,-3 15 0,-1 11 0,6 13-1,1 11 1,6 6 0,6 5 1,5 3-1,8 1 0,4-3 0,6-2 2,5-7-2,8-6 2,6-10-2,10-6 2,5-12-2,8-7 1,2-7-1,4-8-1,-4-3 2,-2-6-3,-8-5 2,-8-2-1,-11 0 1,-10 2 0,-11 2 0,-11 4 0,-8 5-1,-10 11 1,-2 12 0,-2 7-1,-1 13 1,2 8-1,8 9 1,6 0 0,10 3 0,8-4 0,10-2 0,7-6 1,7-6-1,7-6 1,4-9-1,2-4 1,0-7-1,-2-2 1,-3-4-1,-1-2 0,-6-2 0,-6-3 0,-6 0 0,-10 4-1,-1 0 1,-8 2 0,-2 6-1,-5 3 1,1 3-1,1 6 1,3 4 0,16-10-1,-19 25 1,19-25 0,3 23 1,-3-23-1,21 14 0,-7-14 1,4-5-1,3-4 0,1-4 0,-1-1 1,-2-6-1,-4 1 0,-7 0 0,-3 5 0,-5 14-1,-18-13 1,-3 18 0,-6 6 0,0 5 0,1 6 0,4 4 0,5-1-1,9 3-1,8-28-13,21 27-22,2-31-4,15-12 0</inkml:trace>
        </inkml:traceGroup>
      </inkml:traceGroup>
    </inkml:traceGroup>
    <inkml:traceGroup>
      <inkml:annotationXML>
        <emma:emma xmlns:emma="http://www.w3.org/2003/04/emma" version="1.0">
          <emma:interpretation id="{C91B21DD-ABA1-427C-8188-C20880BF3A1A}" emma:medium="tactile" emma:mode="ink">
            <msink:context xmlns:msink="http://schemas.microsoft.com/ink/2010/main" type="paragraph" rotatedBoundingBox="19059,5198 16122,10459 15307,10004 18244,4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DE94AE-D499-461D-81E0-B05DEAC18EC9}" emma:medium="tactile" emma:mode="ink">
              <msink:context xmlns:msink="http://schemas.microsoft.com/ink/2010/main" type="line" rotatedBoundingBox="19059,5198 16122,10459 15307,10004 18244,4743"/>
            </emma:interpretation>
          </emma:emma>
        </inkml:annotationXML>
        <inkml:traceGroup>
          <inkml:annotationXML>
            <emma:emma xmlns:emma="http://www.w3.org/2003/04/emma" version="1.0">
              <emma:interpretation id="{965349E1-36D7-4355-B95B-20AA60B653F0}" emma:medium="tactile" emma:mode="ink">
                <msink:context xmlns:msink="http://schemas.microsoft.com/ink/2010/main" type="inkWord" rotatedBoundingBox="15307,10004 18244,4743 19059,5198 16122,10459"/>
              </emma:interpretation>
              <emma:one-of disjunction-type="recognition" id="oneOf1">
                <emma:interpretation id="interp5" emma:lang="en-US" emma:confidence="0">
                  <emma:literal>000"</emma:literal>
                </emma:interpretation>
                <emma:interpretation id="interp6" emma:lang="en-US" emma:confidence="0">
                  <emma:literal>00"</emma:literal>
                </emma:interpretation>
                <emma:interpretation id="interp7" emma:lang="en-US" emma:confidence="0">
                  <emma:literal>080"</emma:literal>
                </emma:interpretation>
                <emma:interpretation id="interp8" emma:lang="en-US" emma:confidence="0">
                  <emma:literal>0000"</emma:literal>
                </emma:interpretation>
                <emma:interpretation id="interp9" emma:lang="en-US" emma:confidence="0">
                  <emma:literal>0800"</emma:literal>
                </emma:interpretation>
              </emma:one-of>
            </emma:emma>
          </inkml:annotationXML>
          <inkml:trace contextRef="#ctx0" brushRef="#br2" timeOffset="107806.1662">519-467 20,'0'0'31,"0"0"-11,-2-19-2,2 19-4,0 0-5,0 0-2,0 0-2,0 0-1,0 0-1,0 0-1,7-16 1,-7 16-1,0 0 1,0 0-1,0 0 0,0 0 0,0 0 0,0 0-1,0 0-1,8 19 1,-10-2-1,0 4 1,1 6-1,-1 5 0,1 2 0,-1 2 0,2 0 0,-2 2 0,2 0 1,0 1-1,-3-4 2,1-2-2,-1-4 1,2-3 0,-4-2 0,2-7-1,1-2 1,2-15-1,-3 17 0,3-17 1,0 0-1,0 0 1,0 0 0,0 0-1,0 0 1,0 0 0,8-16 0,-8 2-1,0-4 0,0-4 0,-2-5 0,1-4 0,1-1 0,0-1 0,1-2-1,1-1 2,-2 3-1,1 3 0,-1 2 0,0 0 0,2 1 0,-2-2 0,2 5 0,-1 1 0,1 4 1,-1 2-1,-1 17 0,4-23 0,-4 23 1,0 0-1,0 0 0,0 0 1,1 15-1,-1-1 0,0 5 0,0 7 2,-1 3-2,1 6 0,-2 5 0,-1 4 0,0 3 1,1-1-1,-1-3 1,0-3-2,1-3 2,0-7-1,-1-4 1,2-9-1,1-17 0,-2 21-1,2-21-5,0 0-15,0 0-16,-2-16-1,2 16-1</inkml:trace>
          <inkml:trace contextRef="#ctx0" brushRef="#br2" timeOffset="106684.102">501-346 22,'0'0'18,"0"0"-3,0 0-2,-3-19-3,3 19-1,0 0-5,0 0 0,6-19-1,-6 19 0,0 0 1,0 0-1,-5-18 2,5 18 0,0 0 0,0 0 0,0 0-1,-4-14 1,4 14-2,0 0 0,0 0 0,0 0 0,0 0-2,0 0 1,0 0-1,-4 24 0,1-5-1,2 3 1,-3 4 0,3 3-1,-1-1 1,1 4 0,-1 0 1,2 2-1,0-4 1,0 1-2,-2-3 2,2 1-2,0-7 2,0-2-2,-1-6 0,1-14 0,-3 19 0,3-19 1,0 0-1,0 0 0,0 0 2,0 0-2,0 0 1,0 0-1,0 0 0,0 0 1,-18 8-1,18-8 0,0 0 0,-15-3 0,15 3 0,-17-5 1,17 5-1,-19-9 0,19 9 0,-20-18 0,20 18 0,-22-22 0,22 22-1,-19-24 1,19 24-1,-23-20 1,23 20-1,-22-12 2,22 12-2,-20-7 2,20 7 0,-14-6 0,14 6 0,0 0 0,0 0 0,-11-14 1,11 14-1,0 0 0,0 0-1,0 0 1,0 0-1,0 0 1,0 0 0,0 0-1,17 22 2,-17-22-2,12 30 1,-4-14-1,0 3 1,3-3-1,2 0 0,-2 0 0,-11-16-1,24 26 1,-24-26 0,19 17 0,-19-17 0,0 0 1,16 13-1,-16-13 0,0 0 1,0 0-1,0 0 1,15-1 0,-15 1-1,11-15 1,-11 15-1,19-22 1,-6 4 0,0 1-1,5-2 0,-2-1 0,3 0 0,-1 5 0,-1-4-1,-1 3 2,0 2-2,-1-1 2,-15 15-1,21-20 0,-21 20 0,12-15 0,-12 15 0,0 0 0,0 0 0,15-13 0,-15 13 0,0 0 0,0 0 0,0 0 0,0 0 0,0 0 0,0 0 1,14-8-1,-14 8 1,0 0-1,0 0-1,0 0-1,0 0-2,-25 8-6,25-8-26,0 0-5,-13 16 1,13-16-1</inkml:trace>
          <inkml:trace contextRef="#ctx0" brushRef="#br2" timeOffset="108629.2133">262-215 1,'0'0'32,"0"0"0,0 0-7,-24-3-7,24 3-4,0 0-4,0 0-2,0 0-1,0 0-2,16 16-1,-16-16-1,18 16-1,-7-2 0,0 2-1,0 2 0,0 1 1,-1 2-1,0-1 1,-2 3-1,1-1 0,1-3-1,0-1 2,2-1-2,1-1 0,2-3 0,-1-2 1,-14-11-1,26 16 0,-26-16 1,21 7 0,-21-7-1,0 0 1,14-2 0,-14 2 0,0 0-1,10-16 1,-10 16 0,8-16-1,-8 16 0,14-21 1,-14 21-1,21-27 1,-6 13-1,2 0-1,1-1 1,1-4 0,0 5 0,2-6 0,-1 6 1,-3-2-2,-1 2 1,-1 3-1,-15 11-1,19-15-5,-22-1-28,3 16-3,0 0-3,-16 11 1</inkml:trace>
          <inkml:trace contextRef="#ctx0" brushRef="#br0" timeOffset="-5091.2912">426 124 5,'0'0'29,"-21"5"-8,1-9-1,20 4-2,-30 5-5,30-5-2,-29 5-2,29-5-2,-22 5-2,22-5 0,-21 4-3,21-4 1,-24 10-1,24-10-1,-31 16 1,14-5 0,-4 0-1,1 5 1,-2-3-1,3 3 1,-2-1-1,5-3 0,0 1 0,16-13 0,-24 26-1,24-26 1,-13 28 0,8-12-1,-1 4 0,2 5 1,-2-1 1,1 2-1,0 1-1,2 0 1,-2-2 0,4 1-1,1-4 1,1 2-1,3-4 1,2 0-1,0 1 1,2-2-1,0-1 0,2-1 1,-3 1-1,1 1 0,0-1 0,0-1 0,0 1 0,1-2 1,1-2-1,1 1 0,-11-15 0,29 25 1,-11-14-1,1 2 1,2-5-1,0 5 0,-2-2 1,0-3-1,-1 2 0,-2-4 1,0 0-1,-16-6 0,24 4 1,-10-8-1,-14 4 0,34-14 0,-13 3 0,3-2 1,2 0-1,-1-1 0,3 3 0,-4-4 0,0 6 0,-7-1 0,-1 1 0,-16 9 1,26-18-1,-26 18 0,21-24 1,-8 10-1,0-4 0,1-1 0,-1-2 1,1 2-1,1-2 0,-4 4 0,0-3 0,-3 5 0,-1-1 1,-4-2-1,-1 0 0,-1-1 0,-1-6 1,0-2-1,0-5 0,2 0 0,-2-2 0,1 2 0,-1 3 1,0 1-1,-1 4 0,-1 3 0,1 3 1,-4 2-1,-2-1 0,-2-1 0,-3-3 0,0-3 0,-3 2 0,1-3 0,-2 2 0,0-1 0,0 3 0,0 4 0,0 3-1,-1 6 1,-2 3 0,-2 3-1,-6 5 1,-3 4 0,-4 2-1,-3 4 0,-6 5 0,-4-1-2,4 9-1,-12-9-17,18 18-18,-6-6-1,11 13 0,3 1 1</inkml:trace>
          <inkml:trace contextRef="#ctx0" brushRef="#br0" timeOffset="-3811.218">-32 852 25,'0'0'34,"0"0"1,-17-21-15,17 21-5,0 0-4,0 0-4,-10 18-3,7-2-2,-12 2 0,2 7 0,-6 2-1,-3 8 0,-9 4 0,-1 9 0,-5 1 0,0 2 1,-1 2-2,-2 4 1,1 3 0,2-1 0,-1-2-1,3-1 0,2-5 0,5-3 0,2-6 0,2-6 1,3-7-1,5-6 0,5-7 0,11-16 2,-13 20-2,13-20 1,0 0-2,0 0 1,0 0-2,-3-24 1,3 24-1,3-22 1,-3 22-1,3-24 0,-3 24 1,0-24 0,0 24 0,-3-29 0,1 12 1,-1-6 0,0-2 0,1-1 0,1 1 0,1-1 0,0 2 1,0 5 0,1 1 0,-1 18 0,0-17 1,0 17-1,0 0 0,0 0 0,0 0 0,-5 17 0,2-2-1,2 2 1,-1 4 1,0 5-1,-1-1 0,3 4-1,0 0 1,3 0 0,1-4 0,-1-1 0,2-3 1,1-4-1,-6-17 0,13 23 0,-13-23 0,17-2 0,-17 2 0,31-21 0,-10 4 0,3-2-1,0-1 0,-2 0-2,6 12-8,-28 8-30,33-15 1,-33 15-3,0 0 1</inkml:trace>
          <inkml:trace contextRef="#ctx0" brushRef="#br0" timeOffset="-2968.1697">-962 2162 20,'-8'-14'33,"8"14"2,-17-37-17,17 37-7,-25-18-3,25 18-1,-39-1-3,18 10-1,-7 6 0,-1 7-1,-7 4 0,7 9 1,1 2-1,3 10 0,6 3 0,5 7 0,3 3 0,11 2 0,4 0 1,12 2-1,0-5 0,13-1 2,10-9-2,7-2 0,7-11-1,5-5 1,0-7 0,1-10-1,1-9 0,-6-8 0,-6-10 0,0-13 0,-4-9 0,-6-10-1,1-11 1,-5-4-2,-2-4 2,-7 0-1,-2 0 0,-10 5 0,-4 6 0,-7 5 0,-5 5 0,-5 5 0,-4 4 0,-2-2 0,-7 0 1,0-4-2,-3 2 2,0 3-2,0 1 1,-3 10 0,-4 5 0,-2 13-1,-3 11 0,-2 12 1,-6 9-1,-4 9 0,-1 8 0,-4 0-1,4 10-2,1-8-2,21 17-19,-7-17-15,17-1-1,-1-8 0</inkml:trace>
          <inkml:trace contextRef="#ctx0" brushRef="#br0" timeOffset="-1830.1046">-1203 3044 12,'0'0'34,"17"-24"0,-17 24 1,4-16-27,-4 16 0,0 0-1,0 0-2,-5 22-2,-3-4-1,-7 3 2,1 9-2,-7 8 0,-3 7 0,-8 9-1,-2 10 0,-6 8-1,-3 3 1,-4 3-1,2 1 0,0-4 0,2-2 0,5-6 1,2-7 0,6-9 0,6-8 0,3-7 0,3-5-1,4-4 2,2-11-2,12-16 0,-12 14 0,12-14 0,0 0 0,0 0 0,3-25-1,2 6 0,-2-5 0,2-3-1,-2-2 1,0-3-2,-1 0 2,-1-2-1,-4 2 1,0 2 1,-2 1 0,0 0 0,0 1 0,1 1 0,2 1 0,0 5 1,4 4-1,1 2 1,-3 15-1,0 0 1,18 10 0,-15 12-1,-3 10 1,-3 7 0,-2 10-1,-6 4 3,0 1-2,-2-1 1,0-7-1,3-4 2,4-9-1,4-6 0,7-11 0,-5-16-1,26 5 0,-1-18-1,6-3 1,4-9-1,7-4 0,1 0-2,1-1-1,2 14-11,-11-8-25,1 11-1,-14 2-1,-1 9 1</inkml:trace>
          <inkml:trace contextRef="#ctx0" brushRef="#br0" timeOffset="-1192.0681">-1980 4293 32,'-18'-2'33,"-6"14"3,-12-3-22,8 25-2,-17-6-3,10 19-1,-7-4-3,9 11-1,2-3-1,13 5 0,4-5 0,12-3-1,9-5 1,10-3 0,9-9-1,16-9 1,11-12-1,9-9 0,7-13 0,4-9 0,0-16-1,4-6 0,-11-11-1,-6-10 1,-12-2-1,-15-6 0,-13 0 0,-12-1 0,-11 7 0,-14 6 0,-7 13 0,-9 14-1,-11 12 1,-2 15 0,-1 9 0,-1 11 0,2 9-1,2 1 0,9 8-1,1-5-5,26 8-31,-9-11-2,13 3-1,3-8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5:38.803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4273F57-24F9-4897-A00E-93CA192E75A7}" emma:medium="tactile" emma:mode="ink">
          <msink:context xmlns:msink="http://schemas.microsoft.com/ink/2010/main" type="writingRegion" rotatedBoundingBox="20841,8294 20932,12142 19916,12166 19825,8319"/>
        </emma:interpretation>
      </emma:emma>
    </inkml:annotationXML>
    <inkml:traceGroup>
      <inkml:annotationXML>
        <emma:emma xmlns:emma="http://www.w3.org/2003/04/emma" version="1.0">
          <emma:interpretation id="{88F73A08-71A9-4ADD-AD9E-E8A7FB782BE6}" emma:medium="tactile" emma:mode="ink">
            <msink:context xmlns:msink="http://schemas.microsoft.com/ink/2010/main" type="paragraph" rotatedBoundingBox="20841,8294 20932,12142 19916,12166 19825,8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F660F-C190-48D5-81D3-F21FF8E2B04E}" emma:medium="tactile" emma:mode="ink">
              <msink:context xmlns:msink="http://schemas.microsoft.com/ink/2010/main" type="line" rotatedBoundingBox="20841,8294 20932,12142 19916,12166 19825,8319"/>
            </emma:interpretation>
          </emma:emma>
        </inkml:annotationXML>
        <inkml:traceGroup>
          <inkml:annotationXML>
            <emma:emma xmlns:emma="http://www.w3.org/2003/04/emma" version="1.0">
              <emma:interpretation id="{84542CE7-16FC-4F52-970E-23E40C595077}" emma:medium="tactile" emma:mode="ink">
                <msink:context xmlns:msink="http://schemas.microsoft.com/ink/2010/main" type="inkWord" rotatedBoundingBox="20841,8294 20932,12142 19916,12166 19825,8319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if</emma:literal>
                </emma:interpretation>
                <emma:interpretation id="interp2" emma:lang="en-US" emma:confidence="0">
                  <emma:literal>¥2.</emma:literal>
                </emma:interpretation>
                <emma:interpretation id="interp3" emma:lang="en-US" emma:confidence="0">
                  <emma:literal>¥20.</emma:literal>
                </emma:interpretation>
                <emma:interpretation id="interp4" emma:lang="en-US" emma:confidence="0">
                  <emma:literal>"'do</emma:literal>
                </emma:interpretation>
              </emma:one-of>
            </emma:emma>
          </inkml:annotationXML>
          <inkml:trace contextRef="#ctx0" brushRef="#br0">2682 4817 30,'0'0'34,"0"-19"3,0 19-16,0 0-10,-5-23 0,5 23-4,0 0-2,-8 23-1,0-4-2,3 15 0,-4 5 1,1 13-2,-4 5 2,3 10-2,-3 2 1,1 6 0,0 2-1,0-1 0,-2-1 0,3-3 0,-3-3-1,4-7 1,1-6-1,0-6 1,1-12-1,3-6 1,0-10-1,1-4 0,3-18 0,0 14 0,0-14 0,0 0 0,0 0 0,-5-24-1,2 8 1,-2-4 0,-3-4-1,-3-5 0,0-1 1,-4-1-1,2 2 1,-3-1-1,2 0 1,0 3-1,2 3 1,3 3 0,1 2 0,1 3 0,7 16 1,-6-24-1,6 24 1,0 0-1,0 0 1,5 27 0,-1 2 0,3 7 0,-1 9 0,9 61 2,-7-51-2,0 1 0,0-5-1,1-6 1,1-8-1,1-10 1,2-8-1,-13-19 0,31 5 1,-12-21 0,2-13 0,1-6 0,2-5-1,2-1 1,-4-1 0,1 7-1,-7 5-1,-2 12-1,-6 2-4,10 26-18,-18-10-16,16 5-1,-16-5 0,18 12-1</inkml:trace>
          <inkml:trace contextRef="#ctx0" brushRef="#br0" timeOffset="576.033">2369 6220 29,'-16'27'34,"0"1"1,3 24-4,-1-6-24,12 16 2,-4-4-3,14 12 0,0-11-1,11 2 0,3-13 0,12-7-1,1-17-1,9-9 0,-1-23-1,3-15 0,-1-21-1,4-12 0,-8-16 0,-7-7 0,-10-8 0,-11-4-1,-13 1 1,-11 9-1,-12 17 0,-17 16 0,-6 21 0,-9 19 0,-1 22 0,0 20 0,4 17-1,6 8 0,9 6-1,10-7-3,22 7-19,2-30-15,17-12-2,0-28 1</inkml:trace>
          <inkml:trace contextRef="#ctx0" brushRef="#br0" timeOffset="-1382.079">2610 4291 16,'-10'-20'35,"10"20"0,-16 9 1,8 15-25,-10-3-2,12 22-1,-9-1-2,12 10-2,-2-1 0,10 2 2,3-8-2,11-2-1,7-17 0,8-9 0,4-15 0,6-13-1,2-17 1,1-8-2,-2-14 0,1-7 0,-9-9 0,-6-7 0,-10-2-1,-10 4 1,-11 9-1,-7 11 0,-12 14 0,-11 12 0,-7 18 0,-5 17-1,-1 9 1,-2 10 0,5 3-1,1 4 0,10 1 0,7-2-1,10 2-3,3-18-17,14 10-18,1-10-2,7 0 0</inkml:trace>
          <inkml:trace contextRef="#ctx0" brushRef="#br0" timeOffset="-1989.1137">1942 2974 25,'0'0'36,"0"0"1,0 0-3,0 0-26,0 0 0,21 12-2,-21-12-2,35 32 1,-11-6-2,8 12 1,2 5-2,5 8 0,-1 7 0,4 9 0,-2 0-1,-2 3 1,-1-1-1,-1-5 0,-6-7 0,4-1-1,-7-11 0,-1-7 1,-5-7-1,-5-7 0,-3-8 0,-13-16 0,12 21 1,-12-21-1,0 0 0,0 0-1,-17-10 1,17 10-1,-21-24 0,6 10 0,3-4 0,-8-1 0,3 3 0,-9-2-1,2 4 1,-5 3 1,0 1-1,-3 4 0,2 3 1,1-1-1,3 3 1,5-1 0,5 1 0,16 1 0,-14-2 1,14 2 0,0 0 0,27 3 0,-8 2-1,5 8 1,2 1 0,3 9 0,0 2 0,-2 10 0,-1 0 0,-2 4 0,-3-1 0,3-1 0,-7-7 0,6-3 0,-2-8 0,0-11-1,-1-11 0,1-11 0,0-10-1,-3-6 1,3-2-1,-9-5 0,5 7-2,-8-2-2,6 20-6,-15 12-28,0 0 0,0 0-3,4 20 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4:22.509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AB3BAC6-DC35-434F-A2BC-CCE671B2ED79}" emma:medium="tactile" emma:mode="ink">
          <msink:context xmlns:msink="http://schemas.microsoft.com/ink/2010/main" type="writingRegion" rotatedBoundingBox="19338,10815 21939,15125 20897,15754 18296,11444"/>
        </emma:interpretation>
      </emma:emma>
    </inkml:annotationXML>
    <inkml:traceGroup>
      <inkml:annotationXML>
        <emma:emma xmlns:emma="http://www.w3.org/2003/04/emma" version="1.0">
          <emma:interpretation id="{D6039FAC-4F0A-4A80-B519-A1495785C5CE}" emma:medium="tactile" emma:mode="ink">
            <msink:context xmlns:msink="http://schemas.microsoft.com/ink/2010/main" type="paragraph" rotatedBoundingBox="19338,10815 21939,15125 20897,15754 18296,11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B05595-B7A3-45EC-86F6-786EC6977AB0}" emma:medium="tactile" emma:mode="ink">
              <msink:context xmlns:msink="http://schemas.microsoft.com/ink/2010/main" type="line" rotatedBoundingBox="19338,10815 21939,15125 20897,15754 18296,11444"/>
            </emma:interpretation>
          </emma:emma>
        </inkml:annotationXML>
        <inkml:traceGroup>
          <inkml:annotationXML>
            <emma:emma xmlns:emma="http://www.w3.org/2003/04/emma" version="1.0">
              <emma:interpretation id="{0A9521ED-DABD-4020-8F1E-DAAA02DC9DAF}" emma:medium="tactile" emma:mode="ink">
                <msink:context xmlns:msink="http://schemas.microsoft.com/ink/2010/main" type="inkWord" rotatedBoundingBox="20370,12525 21939,15125 20897,15754 19328,13154"/>
              </emma:interpretation>
              <emma:one-of disjunction-type="recognition" id="oneOf0">
                <emma:interpretation id="interp0" emma:lang="en-US" emma:confidence="0">
                  <emma:literal>"i.</emma:literal>
                </emma:interpretation>
                <emma:interpretation id="interp1" emma:lang="en-US" emma:confidence="0">
                  <emma:literal>"is</emma:literal>
                </emma:interpretation>
                <emma:interpretation id="interp2" emma:lang="en-US" emma:confidence="0">
                  <emma:literal>"nip.</emma:literal>
                </emma:interpretation>
                <emma:interpretation id="interp3" emma:lang="en-US" emma:confidence="0">
                  <emma:literal>i:</emma:literal>
                </emma:interpretation>
                <emma:interpretation id="interp4" emma:lang="en-US" emma:confidence="0">
                  <emma:literal>"yip.</emma:literal>
                </emma:interpretation>
              </emma:one-of>
            </emma:emma>
          </inkml:annotationXML>
          <inkml:trace contextRef="#ctx0" brushRef="#br0">-5 0 41,'0'0'36,"-11"-16"1,1-2-10,10 18-17,0 0-2,0 0-2,0 0-3,0 0 1,0 0-2,23 27 0,-12-11-1,5 2 0,2 4 0,2 2 1,6 0-1,3 6 0,5 4 0,6 4 0,6 7 0,15 6 0,10 7 1,11 7-2,9 9 1,10 12 0,7 8 0,-1 10 0,3 1 0,-1 1-1,1-1 0,1-4 1,-3-7-1,-6-12 0,-4-11 1,-3-11-1,-10-13 0,-10-2 1,-14-8-1,-9-5 1,-17-10-1,-6-3 0,-11-6 0,-18-13 0,16 16 0,-16-16 1,0 0-1,0 0 0,-10-14 0,10 14 0,-14-18 0,5 4 0,9 14 0,-24-21-1,8 15 0,-1-2-1,-3 6 1,-2-3-1,0 2 0,-4 1-1,2 1 1,-2 2 0,2-4 0,2 2 1,-1-6-1,2-1 1,0-1 0,1-2 0,-3 1 0,-1-3 0,-3 5 1,-5 3 0,-2 4 0,2 4 0,0 5 0,3 0 1,3 2 0,5-1 0,21-9 0,0 0 1,0 0 0,0 0 0,31 8 0,2-13 0,3 2 0,6 2-1,-2 2 1,1 6-1,1 7 0,-5 7-1,-2 4 1,-6 4-1,2 3 0,-4-3 0,2-4 0,0-6 0,-2-7 1,0-12-1,-1-12 0,1-8 0,-8-12 0,2-8 0,-8-7 0,0-4 0,-5 0 0,-3-3 0,-2 4-1,-1 2-1,4 7 0,-4-1-3,12 18-9,-15-12-19,20 21-8,-19 15-1,19-11 0</inkml:trace>
          <inkml:trace contextRef="#ctx0" brushRef="#br0" timeOffset="485.0278">2088 1816 33,'-26'1'35,"2"19"3,-3 4-3,9 11-31,0 3 0,17 10 0,2-3 1,17 3 0,4-13-1,14-5 1,5-16-1,9-6 0,2-17-1,4-7-1,-3-13 0,-7-6-1,-4-8 0,-8-3-1,-12-4 1,-11-1-1,-15 3 0,-17 5-1,-11 6 1,-12 16-1,-10 17 0,-9 13 0,-1 23-1,1 5-2,18 25-18,0-16-17,15 10-2,4-19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5:57.714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-6 9 20,'5'-17'35,"-5"17"-3,0 0-15,0 0-36,0 0-15,3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5:44.698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523B321-127C-4509-8418-82E7A7D2EBC3}" emma:medium="tactile" emma:mode="ink">
          <msink:context xmlns:msink="http://schemas.microsoft.com/ink/2010/main" type="writingRegion" rotatedBoundingBox="19340,5780 23171,11157 21852,12097 18020,6721"/>
        </emma:interpretation>
      </emma:emma>
    </inkml:annotationXML>
    <inkml:traceGroup>
      <inkml:annotationXML>
        <emma:emma xmlns:emma="http://www.w3.org/2003/04/emma" version="1.0">
          <emma:interpretation id="{201F1F53-F7E5-41DE-A25B-F8973A3EDE5C}" emma:medium="tactile" emma:mode="ink">
            <msink:context xmlns:msink="http://schemas.microsoft.com/ink/2010/main" type="paragraph" rotatedBoundingBox="19340,5780 23171,11157 21852,12097 18020,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218AEC-9605-4AAC-9FB7-BFE552D9F72B}" emma:medium="tactile" emma:mode="ink">
              <msink:context xmlns:msink="http://schemas.microsoft.com/ink/2010/main" type="line" rotatedBoundingBox="19340,5780 23171,11157 21852,12097 18020,6721"/>
            </emma:interpretation>
          </emma:emma>
        </inkml:annotationXML>
        <inkml:traceGroup>
          <inkml:annotationXML>
            <emma:emma xmlns:emma="http://www.w3.org/2003/04/emma" version="1.0">
              <emma:interpretation id="{1596B4BA-38BF-46A7-A55A-D8EC1C06E61A}" emma:medium="tactile" emma:mode="ink">
                <msink:context xmlns:msink="http://schemas.microsoft.com/ink/2010/main" type="inkWord" rotatedBoundingBox="21649,9020 23171,11157 21852,12097 20329,9961"/>
              </emma:interpretation>
              <emma:one-of disjunction-type="recognition" id="oneOf0">
                <emma:interpretation id="interp0" emma:lang="en-US" emma:confidence="0">
                  <emma:literal>rid.</emma:literal>
                </emma:interpretation>
                <emma:interpretation id="interp1" emma:lang="en-US" emma:confidence="0">
                  <emma:literal>fid.</emma:literal>
                </emma:interpretation>
                <emma:interpretation id="interp2" emma:lang="en-US" emma:confidence="0">
                  <emma:literal>bio.</emma:literal>
                </emma:interpretation>
                <emma:interpretation id="interp3" emma:lang="en-US" emma:confidence="0">
                  <emma:literal>Silo.</emma:literal>
                </emma:interpretation>
                <emma:interpretation id="interp4" emma:lang="en-US" emma:confidence="0">
                  <emma:literal>iso.</emma:literal>
                </emma:interpretation>
              </emma:one-of>
            </emma:emma>
          </inkml:annotationXML>
          <inkml:trace contextRef="#ctx0" brushRef="#br0">3399 4073 12,'8'-23'29,"-8"23"-8,0 0-6,5-24 0,-5 24-2,0 0-3,0 0-2,0 0-2,0 0-1,0 0-2,0 0-2,0 0 0,0-17 0,0 17-1,0 0 1,6-23 0,-6 23 0,4-16 1,-4 16-1,3-17 0,-3 17 0,0 0 0,0 0 0,11-18-2,-11 18 2,0 0-2,0 0 2,10-14-1,-10 14 1,0 0 0,0 0 0,0 0 1,0 0 0,0 0-1,0 0 1,0 0-1,-16 9 0,0 4 1,-5 5-2,-5 1 2,-3 5-2,-3 0 1,0 0-1,0-3 3,3-5-3,3-4 1,7 0-1,5-6 0,14-6 1,-21 8 0,21-8 0,0 0-1,0 0 1,0 0 0,0 0 0,0 0 0,-2 16-1,2-16 1,11 14 0,-11-14 0,23 29-1,-7-10 1,2 4 0,1 0 0,3 5-1,2 0 1,2 3 0,-2-6 0,2 2 0,-2 2-2,0-5-1,11 15-15,-12-23-23,2-2 0,-4-8-3,0-9 1</inkml:trace>
          <inkml:trace contextRef="#ctx0" brushRef="#br0" timeOffset="-836.0477">4365 6084 6,'0'0'33,"0"0"2,15-3 1,-17-17-22,16 11-3,-9-17-1,13 4-2,-7-12-3,7 1 0,-4-15 0,4-5 0,-5-8-2,4-4 0,-5-10-1,2-5 0,-7-6 0,-1-5-1,-6-7 0,0 4-1,-6-3 0,-4 4 0,-3 0-1,-8 5 1,-3 4 0,-6 5-1,-4 11 1,-5 4 0,-4 8 0,-5 5 0,-3 6 0,-4 4 0,0 4 0,3 5 0,-5 0 0,3 2 0,1 2 0,0 6 0,3 3 0,0 3 0,-1 8 0,0 2 0,3 4 0,4 4 0,2 2 0,2 1 0,7 2 0,2 1 0,7-4 0,2 1 0,2 0 1,3-2-2,-1 0 2,2 0-1,0-1 0,0 1 0,0 0 0,0 2 0,1-2 0,1 2 0,0 0 0,-1 0 0,1-2 0,14-3 0,-26 5 0,26-5 0,-21 3 1,21-3-1,-16 3-1,16-3 1,0 0-2,0 0-1,18 11-1,-18-11-6,46 2-20,-23-10-9,10 8-1,-5-8 1</inkml:trace>
          <inkml:trace contextRef="#ctx0" brushRef="#br0" timeOffset="-4536.2595">2884 4486 22,'-11'-17'36,"11"17"2,0 0-1,0 0-24,-8 19-4,21 6-1,-5 1-3,6 12-1,2 6-1,10 13 0,36 79 3,-25-63-3,7 4-1,2 0 1,7 1-1,2-1 0,1-6 0,5-8-1,1-1-1,-1-4 1,0-4-1,-3-5 0,-2-7 0,-3-4 0,-5-7 1,-6-6-1,-8-7 0,-4-5 0,-6-7 0,-6-1 0,-18-5 0,19 0-1,-19 0 0,0 0 1,-19 8-1,5 0-2,-9-2 0,5 2-3,-7-14-4,25 6-12,-31-12-17,23-8-1,-5-15 1</inkml:trace>
          <inkml:trace contextRef="#ctx0" brushRef="#br0" timeOffset="-4079.2334">3414 5640 47,'0'0'38,"-20"-8"0,20 8-7,0 0-22,0 0-1,0 0-3,-3 20-1,3-20-1,13 20-1,-13-20-1,19 30 1,-8-11-1,9 3 0,-3-1 0,7 3 1,4-1-2,2-1 2,6-1-1,0-4 0,3-2 0,-2-3-1,0-4 0,-4-3 0,-4-2 1,-3-3-1,-7-3 1,-3-3-1,-16 6 1,20-26 0,-16 7-1,1-6 1,-2-9 0,2-4-1,-2-15 1,2-6-1,3-2 0,0-4 0,4 2 0,-4 1-2,6 11-3,-11-3-10,21 26-26,-17 9-1,-7 19-2,0 0 1</inkml:trace>
          <inkml:trace contextRef="#ctx0" brushRef="#br0" timeOffset="-3425.196">3901 6060 26,'-22'32'35,"-2"4"2,8 17-1,-5 0-28,18 20 0,-4-2-1,15 10 0,5-11-1,15-4-1,10-21-1,15-15 0,6-24-1,9-18-1,1-24 0,0-13-1,-5-13 0,-8-10-1,-14-7 1,-13-8-1,-15-1 1,-14-3 0,-13 3-1,-14 10 1,-13 15-1,-13 20 1,-14 27-1,-14 34 0,-4 23-1,-1 22-1,12 18-2,5-4-8,30 11-28,6-13-1,28-8-2,21-24 2</inkml:trace>
          <inkml:trace contextRef="#ctx0" brushRef="#br1" timeOffset="-91477.2319">1567 2678 30,'-12'27'33,"4"5"3,-6-3-26,15 22 1,-5-16 0,15 13-1,-3-13-2,14 4 0,1-17-2,14-1 1,0-17-3,6-8-2,2-14 0,3-6 0,-5-9-2,-1-3 1,-11-8-1,-9-4-1,-11-5 2,-9-6-1,-17 0 0,-10 5 0,-7 2 0,-10 11-1,0 11 1,-1 14-1,3 17 0,5 17 0,9 15-2,5 6-1,15 20-12,-4-15-23,12 8-2,-6-11 1</inkml:trace>
          <inkml:trace contextRef="#ctx0" brushRef="#br1" timeOffset="-92021.2634">1212 2121 18,'-29'-10'37,"29"10"1,-26-8-1,26 8-27,0 0-1,0 0-3,0 0-2,0 16-1,0-16 0,28 24-2,-9-8 1,5 5 1,2 1-2,-1 4 0,3-2 0,-3-1 0,-1 1 0,-1-1 0,-2-4 0,3-1-1,-5-7 1,3-5-1,-1-6 1,0-3-1,0-8 1,0-7-1,-2-7 1,-3-7 0,0-2-1,-3-3 0,-2 4 1,-3-1-1,-1 6-1,-2 4-1,-1 9-2,-7-6-19,3 21-17,0 0-1,19 0-1</inkml:trace>
          <inkml:trace contextRef="#ctx0" brushRef="#br1" timeOffset="-92502.2907">739 996 6,'-8'-14'34,"8"14"1,0 0 1,-18-16-21,18 16-2,0 0-4,0 0-3,6 16-2,-6-16 0,13 24-1,0-5-1,1 3 1,7 7-1,-1 3-1,7 9 1,3 1-1,6 12 0,2 5 0,5 5 1,1 3-1,-1 5 0,2-3 0,-2 1 0,-1 4 0,-3-7-2,-1-3 2,-3-4-2,-3-5 1,-1-3 0,-2-4 0,-3-3-1,-6-8 1,1-7 1,-6-6-1,-2-5 0,-5-4 1,-8-15-1,11 17 0,-11-17 1,0 0-1,0 0-1,0 0 0,0 0-1,-15-5-2,15 5-2,-14 0-9,-9-8-24,23 8-2,-22-12 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4:16.475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E0B4E7C-F84B-49C3-A236-1B468D40F1CE}" emma:medium="tactile" emma:mode="ink">
          <msink:context xmlns:msink="http://schemas.microsoft.com/ink/2010/main" type="writingRegion" rotatedBoundingBox="19065,10212 20116,15807 19143,15989 18093,10394"/>
        </emma:interpretation>
      </emma:emma>
    </inkml:annotationXML>
    <inkml:traceGroup>
      <inkml:annotationXML>
        <emma:emma xmlns:emma="http://www.w3.org/2003/04/emma" version="1.0">
          <emma:interpretation id="{921F1985-31F5-43B2-8E29-D86B35857BC2}" emma:medium="tactile" emma:mode="ink">
            <msink:context xmlns:msink="http://schemas.microsoft.com/ink/2010/main" type="paragraph" rotatedBoundingBox="19065,10212 20116,15807 19143,15989 18093,10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8F1DAB-9FFE-4953-98D4-67224D2A8195}" emma:medium="tactile" emma:mode="ink">
              <msink:context xmlns:msink="http://schemas.microsoft.com/ink/2010/main" type="line" rotatedBoundingBox="19065,10212 20116,15807 19143,15989 18093,10394"/>
            </emma:interpretation>
          </emma:emma>
        </inkml:annotationXML>
        <inkml:traceGroup>
          <inkml:annotationXML>
            <emma:emma xmlns:emma="http://www.w3.org/2003/04/emma" version="1.0">
              <emma:interpretation id="{DFFDDEEB-915D-485D-965A-930E1AFF818F}" emma:medium="tactile" emma:mode="ink">
                <msink:context xmlns:msink="http://schemas.microsoft.com/ink/2010/main" type="inkWord" rotatedBoundingBox="19065,10212 20116,15807 19143,15989 18093,10394"/>
              </emma:interpretation>
              <emma:one-of disjunction-type="recognition" id="oneOf0">
                <emma:interpretation id="interp0" emma:lang="en-US" emma:confidence="0">
                  <emma:literal>I'd,</emma:literal>
                </emma:interpretation>
                <emma:interpretation id="interp1" emma:lang="en-US" emma:confidence="0">
                  <emma:literal>I,</emma:literal>
                </emma:interpretation>
                <emma:interpretation id="interp2" emma:lang="en-US" emma:confidence="0">
                  <emma:literal>Edo.</emma:literal>
                </emma:interpretation>
                <emma:interpretation id="interp3" emma:lang="en-US" emma:confidence="0">
                  <emma:literal>is,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-1192-2753 22,'-2'-14'35,"-4"-2"2,6 16-2,-21-18-24,21 18-1,-15 7-1,14 9-2,-7 1-2,8 12-1,1 3-1,10 13 0,6 1 0,10 11-1,8 7 0,10 11 1,5 4-2,4 10 0,3 9 0,2 7 0,0 8 0,5 7 0,-6 0 0,6 6 0,-3-3 0,4 0 0,-4-9 0,0-3 1,-7-10-2,-4-8 0,-5-12 1,-8-12-2,-8-13 2,-7-10-2,-4-9 1,-7-13-1,-3-7 1,-8-17 1,10 15-2,-10-15 1,0 0 0,0 0-1,0 0-1,-10-21 0,10 21-1,-13-21-1,13 21-1,-19-28-1,19 28-3,-29-36-5,29 36-6,-40-35-8,24 24-5,-21-16 4,14 19 9,-20-10 8,9 10 9,-3 5 6,-7-8 11,16 16 11,-9-13 6,18 17-3,-13-18-6,32 9-8,-21 1-3,21-1-4,0 0-1,0 0-1,0 0-3,24 18 1,-8-5-1,7 4 0,1 6-1,5 4 1,-2 2-1,5 4-1,-1-1 1,-1 2 0,1-7 0,-3 2-1,0-9 1,-1-2-1,2-12 1,0-4 0,0-12-1,-2-10 1,0-12-1,4-10 0,1-11 0,-2-4 1,-1-1-1,-3 2 0,-4 10-2,-6 5-1,2 20-6,-21-3-19,3 24-13,-5 19-2,0 7 1</inkml:trace>
          <inkml:trace contextRef="#ctx0" brushRef="#br0" timeOffset="589.0337">-112-88 32,'-10'25'37,"-3"-4"-1,8 13 1,-9-3-30,15 13-1,1-8 0,11 4-2,1-11 1,10-3-2,5-18 0,5-8 0,1-13-2,2-14 0,-5-7 0,-4-7 0,-8-9 0,-8-4 0,-9-7-1,-6-3 0,-12 5 1,-4 5-1,-4 4 0,-1 9 0,-4 12 0,-5 21 0,0 19 0,-6 18 0,4 12-1,1 6-1,9 10-3,-1-10-16,19 12-17,3-11-2,13 0-1</inkml:trace>
          <inkml:trace contextRef="#ctx0" brushRef="#br0" timeOffset="4082.2335">-10 311 32,'0'-19'34,"-1"4"2,1 15-19,0 0-2,0 0-4,0 0-4,0 0-1,-5 36-3,3 2 0,-1 10-1,1 16 0,1 12 0,1 14-1,3 4 0,5 8-1,2 1 0,1-3 0,-1-4 0,1-2 0,-3-7 0,-2-4 0,-6-7 1,-5-1-1,-3-6 1,-1-8 0,-1-12-1,0-9 1,2-14-1,8-26 0,0 0 0,0 0-1,-6-29 0,4 2 0,1 0 0,-6-4 0,1 1-2,-7 3 2,-3 5 1,-5 2-1,-1 0 0,-4-1 1,-1-1-1,0-2 1,2 0 0,5-2 0,2 4 0,5 1 1,7 3-1,6 18 1,6-14 0,-6 14 0,26 27 1,-10 7-1,0 6-1,3 15 2,-4 11-2,1 4 1,-4-1 0,5-4 1,-1-10-1,3-12 1,5-13-1,3-22 1,2-21-1,5-14 1,1-13-1,0-9-1,-1-7 1,-3-2-1,-3 4-2,-7 3-3,11 29-22,-19-2-12,-13 24-3,15 3 0</inkml:trace>
          <inkml:trace contextRef="#ctx0" brushRef="#br0" timeOffset="4692.2684">-19 2123 8,'-20'31'33,"-4"11"-1,3 23 3,-9 1-26,16 20 0,-4-7 1,16 12-1,2-21-2,23-6-1,6-27-1,19-20-1,8-28 0,13-19-1,2-25-1,4-13-1,-8-11 0,-10-5 1,-14-1-2,-14 0 0,-21 4 0,-21 4 0,-16 10-1,-16 13 1,-8 14-1,-11 17 0,-3 22 0,-1 23 1,4 26 0,6 14-2,12 17-1,4-15-21,24 11-13,5-21-2,21-16-1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8:12.627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310E12-4756-4E06-857C-C2E75E4098AE}" emma:medium="tactile" emma:mode="ink">
          <msink:context xmlns:msink="http://schemas.microsoft.com/ink/2010/main" type="writingRegion" rotatedBoundingBox="18604,9630 20851,13382 16871,15766 14624,12014"/>
        </emma:interpretation>
      </emma:emma>
    </inkml:annotationXML>
    <inkml:traceGroup>
      <inkml:annotationXML>
        <emma:emma xmlns:emma="http://www.w3.org/2003/04/emma" version="1.0">
          <emma:interpretation id="{A530E862-1295-4B72-AA76-8BA34AC250DE}" emma:medium="tactile" emma:mode="ink">
            <msink:context xmlns:msink="http://schemas.microsoft.com/ink/2010/main" type="paragraph" rotatedBoundingBox="19262,10729 20851,13382 20331,13693 18742,110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143609-9A14-422D-A7C3-0E9ED2963D43}" emma:medium="tactile" emma:mode="ink">
              <msink:context xmlns:msink="http://schemas.microsoft.com/ink/2010/main" type="inkBullet" rotatedBoundingBox="19222,10753 19522,11255 19043,11542 18742,11040"/>
            </emma:interpretation>
            <emma:one-of disjunction-type="recognition" id="oneOf0">
              <emma:interpretation id="interp0" emma:lang="en-US" emma:confidence="1">
                <emma:literal>A</emma:literal>
              </emma:interpretation>
              <emma:interpretation id="interp1" emma:lang="en-US" emma:confidence="0">
                <emma:literal>*</emma:literal>
              </emma:interpretation>
              <emma:interpretation id="interp2" emma:lang="en-US" emma:confidence="0">
                <emma:literal>N</emma:literal>
              </emma:interpretation>
              <emma:interpretation id="interp3" emma:lang="en-US" emma:confidence="0">
                <emma:literal>Y</emma:literal>
              </emma:interpretation>
              <emma:interpretation id="interp4" emma:lang="en-US" emma:confidence="0">
                <emma:literal>f</emma:literal>
              </emma:interpretation>
            </emma:one-of>
          </emma:emma>
        </inkml:annotationXML>
        <inkml:trace contextRef="#ctx0" brushRef="#br0">2650-27 9,'0'0'33,"0"0"2,0 0 0,4 32-20,-12-17-4,11 20-1,-13 0-3,5 13-3,-7 0-1,0 3-1,-4-5 0,5 2-1,-5-9 0,3-1 2,-1-14-2,6-2 0,8-22 0,-15 21 0,15-21 1,0 0-1,0-26 0,10-2 0,6-11 0,5-12 0,6-9-1,4-11 0,2 1 1,1 3 0,-4 5 0,-4 10 0,-5 13 0,-5 8 0,-5 17 0,-11 14-1,0 0 1,21 19-1,-14 5 1,2 6-1,1 7 0,-1 9 0,-1 4 1,-1 4-1,-4 4 1,-5-1-2,-2 2 1,-4-4-2,-2-1 0,-3-11-1,5-5-3,-6-15-5,15 2-13,-1-25-15,0 0 1,-1-35 1</inkml:trace>
        <inkml:trace contextRef="#ctx0" brushRef="#br0" timeOffset="218.0125">2634 250 53,'29'-32'39,"-1"-8"-1,7 13 0,-16 0-31,12 14-4,-2 10-3,-9 1-15,4 21-21,-6-1-2,3 7-3,0-5 1</inkml:trace>
      </inkml:traceGroup>
      <inkml:traceGroup>
        <inkml:annotationXML>
          <emma:emma xmlns:emma="http://www.w3.org/2003/04/emma" version="1.0">
            <emma:interpretation id="{28ED1060-452F-481F-980C-40E492D8BB2D}" emma:medium="tactile" emma:mode="ink">
              <msink:context xmlns:msink="http://schemas.microsoft.com/ink/2010/main" type="line" rotatedBoundingBox="20585,12937 20851,13382 20383,13662 20116,13218"/>
            </emma:interpretation>
          </emma:emma>
        </inkml:annotationXML>
        <inkml:traceGroup>
          <inkml:annotationXML>
            <emma:emma xmlns:emma="http://www.w3.org/2003/04/emma" version="1.0">
              <emma:interpretation id="{6CB0A0D3-6B20-4AD9-A702-B32A65DB6DCF}" emma:medium="tactile" emma:mode="ink">
                <msink:context xmlns:msink="http://schemas.microsoft.com/ink/2010/main" type="inkWord" rotatedBoundingBox="20585,12937 20851,13382 20383,13662 20116,13218"/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Ps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ps</emma:literal>
                </emma:interpretation>
              </emma:one-of>
            </emma:emma>
          </inkml:annotationXML>
          <inkml:trace contextRef="#ctx0" brushRef="#br0" timeOffset="1564.0895">3952 2334 15,'-19'-25'33,"12"6"1,10-2 1,-3-11-21,21 11-6,-6-12 0,14 9-2,-2-5-2,7 11 0,-2 2-1,1 12-1,-4 4 0,-1 11 0,-4 5-1,-4 6 0,-5 7-1,-4 0 1,-4 3-1,-7-2 0,-8-1 1,-7-2-1,-9-2 1,-6-2-1,-7-2 1,-5-2 0,-3-3 0,5-3 0,5-2-1,6-3 1,9-4 0,20-4-1,0 0 1,24-4-1,5-3 1,8 1 0,5 0 0,3 2 0,0 4 0,-3 4 0,-7 5 0,-8 10 0,-8 2 0,-11 6-1,-9 2 1,-9-2-1,-9-3 1,-7-3-2,-6-7 2,0-9-1,-5-7 1,5-7-1,2-4-1,4 2 0,5 3-3,-3-15-18,24 23-18,-24 2-1,24-2-2</inkml:trace>
          <inkml:trace contextRef="#ctx0" brushRef="#br0" timeOffset="1060.0607">3902 2287 46,'3'-18'36,"-3"18"3,0 0-4,0 0-29,0 0-2,13 37-2,-14-7 0,2 12 0,-2 2-1,1 4-1,-2-3 1,0 0-1,2-9 0,-1-2 0,-2-5 0,-1-12-3,4-17 0,0 0-3,0 0-4,0 0-23,0-22-5,2-15 1,12 0 1</inkml:trace>
        </inkml:traceGroup>
      </inkml:traceGroup>
    </inkml:traceGroup>
    <inkml:traceGroup>
      <inkml:annotationXML>
        <emma:emma xmlns:emma="http://www.w3.org/2003/04/emma" version="1.0">
          <emma:interpretation id="{F57B0173-EA89-4BCB-B4D0-13DB946484DA}" emma:medium="tactile" emma:mode="ink">
            <msink:context xmlns:msink="http://schemas.microsoft.com/ink/2010/main" type="paragraph" rotatedBoundingBox="16895,11002 15961,13679 15517,13524 16451,10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40D9F4-6D67-48B3-9488-880BB4DB3261}" emma:medium="tactile" emma:mode="ink">
              <msink:context xmlns:msink="http://schemas.microsoft.com/ink/2010/main" type="line" rotatedBoundingBox="16895,11002 15961,13679 15517,13524 16451,10846"/>
            </emma:interpretation>
          </emma:emma>
        </inkml:annotationXML>
        <inkml:traceGroup>
          <inkml:annotationXML>
            <emma:emma xmlns:emma="http://www.w3.org/2003/04/emma" version="1.0">
              <emma:interpretation id="{DAB6CFEB-759E-490D-969F-F3082A1F9657}" emma:medium="tactile" emma:mode="ink">
                <msink:context xmlns:msink="http://schemas.microsoft.com/ink/2010/main" type="inkWord" rotatedBoundingBox="16895,11002 15961,13679 15517,13524 16451,10846"/>
              </emma:interpretation>
              <emma:one-of disjunction-type="recognition" id="oneOf2">
                <emma:interpretation id="interp10" emma:lang="en-US" emma:confidence="0">
                  <emma:literal>"A</emma:literal>
                </emma:interpretation>
                <emma:interpretation id="interp11" emma:lang="en-US" emma:confidence="0">
                  <emma:literal>on"</emma:literal>
                </emma:interpretation>
                <emma:interpretation id="interp12" emma:lang="en-US" emma:confidence="0">
                  <emma:literal>on."</emma:literal>
                </emma:interpretation>
                <emma:interpretation id="interp13" emma:lang="en-US" emma:confidence="0">
                  <emma:literal>an."</emma:literal>
                </emma:interpretation>
                <emma:interpretation id="interp14" emma:lang="en-US" emma:confidence="0">
                  <emma:literal>an"</emma:literal>
                </emma:interpretation>
              </emma:one-of>
            </emma:emma>
          </inkml:annotationXML>
          <inkml:trace contextRef="#ctx0" brushRef="#br0" timeOffset="-1425.0815">-689 2277 11,'0'0'29,"-2"-16"-1,2 16-14,0 0-2,0 0-2,-16 6-2,16-6-2,-4 23-1,2-2-1,-9-2 0,4 9-1,-7 1 0,1 8 0,-5-4-1,1 4-1,-6-5 2,7-1-2,-3-8 1,6 0-1,0-6 1,13-17-2,-14 16 2,14-16-2,0 0 1,0 0 0,1-20-1,7 0 1,4-7 0,4-6 0,5-6-1,1-5 2,5-3-1,5-1 0,-1 4 1,3 2-1,-2 5 0,-2 9 0,-1 4 1,0 6-1,-2 10-1,-3 7 0,-1 7 1,-4 10-1,-4 6 1,-4 9-1,-8 7 1,-6 5 0,-7 8 0,-4 4-1,-4-3 1,-3-1-2,2-3 1,1-8-1,4-5 0,4-7-2,5-9 0,5-19-1,0 14-1,0-14-2,0 0-6,0-25-23,4 10-1,-12-7 2</inkml:trace>
          <inkml:trace contextRef="#ctx0" brushRef="#br0" timeOffset="-1242.071">-748 2497 30,'0'0'37,"-10"-20"1,10 20 0,2-24-27,19 22-2,-1-6-4,14 8-1,8 2-5,3-7-10,12 11-26,3-6-1,9 2-1,0-12-2</inkml:trace>
          <inkml:trace contextRef="#ctx0" brushRef="#br0" timeOffset="-3762.2151">-34 141 8,'3'-14'29,"-3"14"1,0 0 1,0 0-24,0 0 0,3 24 0,-3-24 0,-6 30-1,-1-14 0,9 10 1,-8-9-2,6 9 1,-7-7-2,6 8-1,-4-5 0,1 6-2,0-3 0,-1 4-1,0-2 0,2 0-1,0-3 1,1-3 0,-1-3-1,1-4 2,2-14-1,-5 21 0,5-21 0,0 0-1,0 0 0,0 0-3,0 0-5,0 0-24,18-5-5,-12-11 2,-6 16-1</inkml:trace>
          <inkml:trace contextRef="#ctx0" brushRef="#br0" timeOffset="-2913.1665">44 58 33,'0'0'36,"0"0"0,-12-22 0,12 22-27,8-15-2,-8 15-2,27-12-3,-6 8-1,1 0 0,4 2 0,0 5 0,-1 4-1,-2 4 2,-4 3-1,-5 4 0,-2 1 0,-6 3 0,-3 1 0,-4 1 0,-3 1 0,-2-1-1,-5 2 0,0-4 1,-2-3-1,-3 0 0,-2-3 0,-1-1 0,-2-4 1,0-2-1,2-1 0,-2-1 1,2-2-1,3-4 1,16-1-1,-21 3 0,21-3 1,0 0-1,0 0 0,0 0 0,22 10 1,-6-7-1,4 4 0,0-1 0,1 2 1,-2 3-1,-1 0 1,-18-11-1,26 29 1,-18-15-1,-3 4 1,-4-2-1,1 0 1,-2-16 0,-10 27 0,10-27 0,-25 16-1,4-9 1,-3-6 0,-2 1-1,-3-2-1,2 1-1,1-4-4,26 3-28,-19 8-5,19-8-3,18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1-04-01T14:58:19.859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18D41C3-3DB0-457D-B075-376EBC0BDB9F}" emma:medium="tactile" emma:mode="ink">
          <msink:context xmlns:msink="http://schemas.microsoft.com/ink/2010/main" type="writingRegion" rotatedBoundingBox="14793,17102 19627,17121 19623,18238 14788,18219"/>
        </emma:interpretation>
      </emma:emma>
    </inkml:annotationXML>
    <inkml:traceGroup>
      <inkml:annotationXML>
        <emma:emma xmlns:emma="http://www.w3.org/2003/04/emma" version="1.0">
          <emma:interpretation id="{BEEF0E61-DE2E-41A1-BB3C-A7CD5646C39D}" emma:medium="tactile" emma:mode="ink">
            <msink:context xmlns:msink="http://schemas.microsoft.com/ink/2010/main" type="paragraph" rotatedBoundingBox="14793,17102 19627,17121 19623,18238 14788,18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74A8B2-8781-4AE7-8B6E-E2841F8C0845}" emma:medium="tactile" emma:mode="ink">
              <msink:context xmlns:msink="http://schemas.microsoft.com/ink/2010/main" type="line" rotatedBoundingBox="14793,17102 19627,17121 19623,18238 14788,18219"/>
            </emma:interpretation>
          </emma:emma>
        </inkml:annotationXML>
        <inkml:traceGroup>
          <inkml:annotationXML>
            <emma:emma xmlns:emma="http://www.w3.org/2003/04/emma" version="1.0">
              <emma:interpretation id="{E3D7B874-49E9-4E2D-9A51-D7AD5748D0FB}" emma:medium="tactile" emma:mode="ink">
                <msink:context xmlns:msink="http://schemas.microsoft.com/ink/2010/main" type="inkWord" rotatedBoundingBox="14793,17102 19627,17121 19623,18238 14788,18219"/>
              </emma:interpretation>
              <emma:one-of disjunction-type="recognition" id="oneOf0">
                <emma:interpretation id="interp0" emma:lang="en-US" emma:confidence="0">
                  <emma:literal>[A&lt;13)4=</emma:literal>
                </emma:interpretation>
                <emma:interpretation id="interp1" emma:lang="en-US" emma:confidence="0">
                  <emma:literal>(A&lt;13)4=</emma:literal>
                </emma:interpretation>
                <emma:interpretation id="interp2" emma:lang="en-US" emma:confidence="0">
                  <emma:literal>[A&lt;B)4=</emma:literal>
                </emma:interpretation>
                <emma:interpretation id="interp3" emma:lang="en-US" emma:confidence="0">
                  <emma:literal>if-CAB)</emma:literal>
                </emma:interpretation>
                <emma:interpretation id="interp4" emma:lang="en-US" emma:confidence="0">
                  <emma:literal>(A&lt;B)4=</emma:literal>
                </emma:interpretation>
              </emma:one-of>
            </emma:emma>
          </inkml:annotationXML>
          <inkml:trace contextRef="#ctx0" brushRef="#br0">174 25 19,'9'-14'32,"-9"14"4,-11 19-3,8 8-25,-12-9-1,10 19-2,-9-7 0,6 12-1,-3-7-1,1 6 0,-3-2 0,2 4-1,-3-2 0,-2 1-1,1-7 0,1-5-1,1-1 1,3-8-1,10-21 1,0 0-1,0 0 0,19-31 1,1 0-1,4-8 1,5-6 1,1-4-2,1-1 1,-2 4 0,-4 3 0,-1 3 1,-3 2-1,-2 6 0,-4 0 0,-1 11 0,-4 0 0,-10 21 0,19-22-1,-19 22 0,18 5 1,-18-5-1,14 27 0,-11-6-1,2 7 1,-3 3 0,-2 7 0,-5 2-1,0 2 1,-1 4 0,-1 0 0,3 1-1,0-4 0,0-3-1,5-7-1,-1-11-2,10 1-2,-10-23-4,24 11-17,-19-30-9,14 9-1,-13-17 2</inkml:trace>
          <inkml:trace contextRef="#ctx0" brushRef="#br0" timeOffset="578.0331">191 287 31,'-21'-4'36,"21"4"0,0 0-3,0 0-25,-19 3-2,19-3-2,0 0-1,-2 19 0,2-19-1,7 14 0,-7-14 0,18 16 0,-18-16 1,32 12-2,-8-11 0,6-1-2,7 5-4,-8-15-31,18 12-3,-11-13-1,13 8-2</inkml:trace>
          <inkml:trace contextRef="#ctx0" brushRef="#br0" timeOffset="1557.0891">1138 147 24,'0'0'35,"11"-18"1,-11 18-1,0 0-28,0 0-1,0 0-3,0 0-1,0 0 0,-19 8 0,1-1 1,-1 4-2,-8-3 1,-1 1-1,-5 1 1,-1 0 0,0-1-2,2 1 1,0-4 0,5 4 0,3-4 0,5 1 0,4-4 1,15-3-1,-18 4 0,18-4 0,0 0 0,0 0 0,0 0-1,-14 12 1,14-12 0,0 0-1,-5 14 1,5-14-1,0 0 1,7 16 0,-7-16 0,16 13 0,-16-13-1,30 13 1,-7-7 0,6 0 1,3-1-2,3 0 1,2 0-1,3 1 1,0 1-1,-3-1 1,-5-1-1,-3 4-1,-5 1 0,-6-1-2,-1 12-5,-17-21-26,8 19-7,-8-19-2,0 0 1</inkml:trace>
          <inkml:trace contextRef="#ctx0" brushRef="#br0" timeOffset="6527.3732">-24-329 28,'-37'1'32,"18"12"3,-13-14-18,11 25-6,-19-12 0,9 19-3,-9-6-2,5 10-1,0 7-1,1 6-1,0 5 0,2 6-1,2 3 0,2 7-1,4 3 2,7 4-3,1-7 1,8-2-1,8-5 0,6-4 1,10-10-2,10-13-3,17 0-3,-3-22-30,31 1-1,-2-19-3,16-1 0</inkml:trace>
          <inkml:trace contextRef="#ctx0" brushRef="#br0" timeOffset="8633.4938">-2068-24 4,'-12'-14'34,"12"14"-1,-17 14 2,-1-8-22,13 26-6,-11-3 1,12 17-2,-9 2 0,11 10-1,4-10-1,15 3 0,11-10 0,10-4-1,13-13 1,14-13-2,7-20 0,8-9 0,4-14-1,-1-9 0,-3-9-1,-6-12 1,-7-1-1,-10-2 1,-12 1-2,-12 2 2,-12 6-1,-14 5 0,-14 11 0,-15 17-1,-14 14 1,-12 14 0,-3 15 0,-4 17-1,-4 11 1,3 8 0,6 6 0,8 5 0,9 4 0,10 4 0,4-2 0,4-2 0,6 0 0,4-2 0,3-3 0,1-6-2,4-5-1,-3-14-3,10 1-4,-15-28-27,27 2-2,-22-16 0,39-16 0</inkml:trace>
          <inkml:trace contextRef="#ctx0" brushRef="#br0" timeOffset="9430.5394">-1184 356 26,'-23'-3'38,"23"3"0,-19 2 0,19-2-26,0 0-6,21 16-1,-21-16-2,34 9-1,-7-4 1,8 0-3,9 1-4,-1-16-11,18 17-23,-6-15-2,15 8 0</inkml:trace>
          <inkml:trace contextRef="#ctx0" brushRef="#br0" timeOffset="9129.5222">-1096 174 32,'0'0'35,"-22"-5"2,22 5-2,0 0-28,0 0-1,0 0-2,16 18-1,-16-18-2,29 8 1,-10-5-1,3-1-1,6-1-1,-1-6-3,8 7-4,-12-16-19,12 14-10,-13-12 0,9 12-1</inkml:trace>
          <inkml:trace contextRef="#ctx0" brushRef="#br0" timeOffset="2127.1217">1533 115 20,'3'-19'35,"-3"19"2,0 0-4,0 0-23,-2 14 0,4 10-5,-8 0-1,4 8-1,-3 2-2,0 5 0,0 0 0,1-4-1,0 0 0,1-3 1,-2-5-2,2-4 1,3-4-2,0-19-1,2 21-3,-2-21-9,0 0-21,11-31-2,3 17 1</inkml:trace>
          <inkml:trace contextRef="#ctx0" brushRef="#br0" timeOffset="2780.159">1603 0 9,'-11'-26'33,"11"26"2,5-28 0,11 20-18,-3-15-11,17 12 0,-4-2-1,4 8-2,-1 2 0,0 8-2,-3 5 1,-5 9-1,-8 3 0,-7 5 0,-6 2 0,-3 3-1,-10 0 0,2-2 0,-5-2 0,-2-5-1,-3-3 2,4-3-2,-1-4 1,0-3 0,4-1 1,-1-4-1,15-5 0,-21 10 0,21-10 0,0 0 1,0 0-1,0 0 1,8 14 1,15-11-1,4-3 1,10 5 2,5-2-2,6 5 0,-1 0 0,-1 10-1,-7 1 0,-7 10 0,-11-1-1,-10 7 1,-13 2-1,-9 0 0,-10-2 1,-9-5-1,-6-2 0,-5-11 0,-4-4 0,0-5-1,1-6 1,3-6-2,7 1-1,3-6-1,31 9-18,-28-12-17,28 12-2,-5-25 0</inkml:trace>
          <inkml:trace contextRef="#ctx0" brushRef="#br0" timeOffset="7329.4192">2505-217 7,'0'0'35,"0"0"1,0 0 0,19 9-20,-19-9-9,20 35 0,-9-12-2,8 13 0,0 1-1,7 8-2,-5-2 1,0 8-1,-10 0 0,-3 8 1,-10 2-1,-6 0-2,-9 3 1,-10 1 0,-10 2-1,-5-3-1,-3-1-4,-11-19-8,11 6-26,-8-25-2,11-6-1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716903-D4F8-44C3-98E7-F4DB290B7168}" type="datetimeFigureOut">
              <a:rPr lang="en-US" smtClean="0"/>
              <a:pPr/>
              <a:t>02-Apr-11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A00D6A-0005-4EA6-BE0A-3177E894C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Chase-Lev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thing fence</a:t>
            </a:r>
            <a:r>
              <a:rPr lang="en-US" baseline="0" dirty="0" smtClean="0"/>
              <a:t> flushes has to be the last value written… 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expressive enough to show correctness of the fenced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FD can not handle Lam0, Fas0, Fast1c.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PD can handle Lam0 and Fast0 partially, and Fast1c fully.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66612">
              <a:defRPr/>
            </a:pPr>
            <a:r>
              <a:rPr lang="en-US" dirty="0" smtClean="0"/>
              <a:t>Unclear even with concrete WMM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7BBDA1-40FB-4857-8E8F-6ACD8BE94A89}" type="datetime1">
              <a:rPr lang="en-US" smtClean="0"/>
              <a:t>02-Apr-11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81E5C-AD6D-44F7-9933-51F4491FD2AD}" type="datetime1">
              <a:rPr lang="en-US" smtClean="0"/>
              <a:t>02-Apr-11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7EADAE-7B7B-4DCB-9978-A3D708D0B02E}" type="datetime1">
              <a:rPr lang="en-US" smtClean="0"/>
              <a:t>02-Apr-11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D24D8-642E-4143-BE46-44648122BD5B}" type="datetime1">
              <a:rPr lang="en-US" smtClean="0"/>
              <a:t>02-Apr-11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C68C4-84E9-4849-9563-BF3BD5B17370}" type="datetime1">
              <a:rPr lang="en-US" smtClean="0"/>
              <a:t>02-Apr-11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FA15C-E705-4757-8B30-879AC9601A3C}" type="datetime1">
              <a:rPr lang="en-US" smtClean="0"/>
              <a:t>02-Apr-11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D5AA0-7F86-4E90-BD54-FDAD51F55810}" type="datetime1">
              <a:rPr lang="en-US" smtClean="0"/>
              <a:t>02-Apr-11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4A2D5-C3B0-478D-9C51-B5B24FB0849C}" type="datetime1">
              <a:rPr lang="en-US" smtClean="0"/>
              <a:t>02-Apr-11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27B57-3686-425B-AC90-462202232B8D}" type="datetime1">
              <a:rPr lang="en-US" smtClean="0"/>
              <a:t>02-Apr-11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46653-D7D0-43CA-9D80-D7F377678A42}" type="datetime1">
              <a:rPr lang="en-US" smtClean="0"/>
              <a:t>02-Apr-11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93E18BB-5D84-4BEF-8C0D-FEE01BB00A4E}" type="datetime1">
              <a:rPr lang="en-US" smtClean="0"/>
              <a:t>02-Apr-11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E0893E-4E84-45A6-9C97-B60ABFBBA19C}" type="datetime1">
              <a:rPr lang="en-US" smtClean="0"/>
              <a:t>02-Apr-11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7.xml"/><Relationship Id="rId18" Type="http://schemas.openxmlformats.org/officeDocument/2006/relationships/image" Target="../media/image11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emf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customXml" Target="../ink/ink5.xml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136904"/>
          </a:xfrm>
        </p:spPr>
        <p:txBody>
          <a:bodyPr/>
          <a:lstStyle/>
          <a:p>
            <a:pPr algn="ctr"/>
            <a:r>
              <a:rPr lang="en-US" sz="3600" dirty="0" smtClean="0"/>
              <a:t>Synthesis of Memory Fences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5793" y="3810000"/>
            <a:ext cx="7512415" cy="1085910"/>
            <a:chOff x="762000" y="3810000"/>
            <a:chExt cx="7512415" cy="1085910"/>
          </a:xfrm>
        </p:grpSpPr>
        <p:grpSp>
          <p:nvGrpSpPr>
            <p:cNvPr id="11" name="Group 10"/>
            <p:cNvGrpSpPr/>
            <p:nvPr/>
          </p:nvGrpSpPr>
          <p:grpSpPr>
            <a:xfrm>
              <a:off x="3990723" y="3810000"/>
              <a:ext cx="2292359" cy="1085910"/>
              <a:chOff x="3990723" y="3810000"/>
              <a:chExt cx="2292359" cy="10859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90723" y="3810000"/>
                <a:ext cx="2292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smtClean="0"/>
                  <a:t>Martin </a:t>
                </a:r>
                <a:r>
                  <a:rPr lang="en-US" sz="2800" dirty="0" err="1" smtClean="0"/>
                  <a:t>Vechev</a:t>
                </a:r>
                <a:endParaRPr lang="en-US" sz="2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96865" y="4495800"/>
                <a:ext cx="1680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IBM Research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0" y="3820180"/>
              <a:ext cx="3034805" cy="1075730"/>
              <a:chOff x="762000" y="3820180"/>
              <a:chExt cx="3034805" cy="10757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3820180"/>
                <a:ext cx="30348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smtClean="0">
                    <a:solidFill>
                      <a:prstClr val="white"/>
                    </a:solidFill>
                  </a:rPr>
                  <a:t>Michael </a:t>
                </a:r>
                <a:r>
                  <a:rPr lang="en-US" sz="2800" dirty="0" err="1" smtClean="0">
                    <a:solidFill>
                      <a:prstClr val="white"/>
                    </a:solidFill>
                  </a:rPr>
                  <a:t>Kuperstein</a:t>
                </a:r>
                <a:endParaRPr lang="en-US" sz="2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03091" y="4495800"/>
                <a:ext cx="1152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err="1" smtClean="0">
                    <a:solidFill>
                      <a:prstClr val="white"/>
                    </a:solidFill>
                  </a:rPr>
                  <a:t>Technion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7000" y="3810000"/>
              <a:ext cx="1797415" cy="1085910"/>
              <a:chOff x="6477000" y="3810000"/>
              <a:chExt cx="1797415" cy="10859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477000" y="3810000"/>
                <a:ext cx="17974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err="1" smtClean="0">
                    <a:solidFill>
                      <a:schemeClr val="accent3"/>
                    </a:solidFill>
                  </a:rPr>
                  <a:t>Eran</a:t>
                </a:r>
                <a:r>
                  <a:rPr lang="en-US" sz="28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accent3"/>
                    </a:solidFill>
                  </a:rPr>
                  <a:t>Yahav</a:t>
                </a:r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99396" y="4495800"/>
                <a:ext cx="1152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err="1" smtClean="0">
                    <a:solidFill>
                      <a:prstClr val="white"/>
                    </a:solidFill>
                  </a:rPr>
                  <a:t>Technion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9206" y="632460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(FMCAD’10, PLDI’11)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Buffers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733800" y="2853872"/>
            <a:ext cx="2057400" cy="458817"/>
            <a:chOff x="1143000" y="292100"/>
            <a:chExt cx="2057400" cy="458817"/>
          </a:xfrm>
        </p:grpSpPr>
        <p:sp>
          <p:nvSpPr>
            <p:cNvPr id="6" name="Rounded Rectangle 5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905000" y="27432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400800" y="2897217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14" idx="3"/>
          </p:cNvCxnSpPr>
          <p:nvPr/>
        </p:nvCxnSpPr>
        <p:spPr>
          <a:xfrm>
            <a:off x="2819400" y="32004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5791200" y="3201714"/>
            <a:ext cx="609600" cy="4558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6"/>
          <p:cNvGrpSpPr/>
          <p:nvPr/>
        </p:nvGrpSpPr>
        <p:grpSpPr>
          <a:xfrm>
            <a:off x="3733800" y="4301672"/>
            <a:ext cx="2057400" cy="458817"/>
            <a:chOff x="1143000" y="292100"/>
            <a:chExt cx="2057400" cy="458817"/>
          </a:xfrm>
        </p:grpSpPr>
        <p:sp>
          <p:nvSpPr>
            <p:cNvPr id="19" name="Rounded Rectangle 18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905000" y="41910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>
            <a:off x="2819400" y="46482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5791200" y="4343400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"/>
          <p:cNvGrpSpPr/>
          <p:nvPr/>
        </p:nvGrpSpPr>
        <p:grpSpPr>
          <a:xfrm>
            <a:off x="3733800" y="3124200"/>
            <a:ext cx="2057400" cy="458817"/>
            <a:chOff x="1143000" y="292100"/>
            <a:chExt cx="2057400" cy="458817"/>
          </a:xfrm>
        </p:grpSpPr>
        <p:sp>
          <p:nvSpPr>
            <p:cNvPr id="31" name="Rounded Rectangle 30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39" name="Curved Connector 38"/>
          <p:cNvCxnSpPr/>
          <p:nvPr/>
        </p:nvCxnSpPr>
        <p:spPr>
          <a:xfrm>
            <a:off x="2819400" y="34707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5" idx="1"/>
          </p:cNvCxnSpPr>
          <p:nvPr/>
        </p:nvCxnSpPr>
        <p:spPr>
          <a:xfrm>
            <a:off x="5791200" y="3472042"/>
            <a:ext cx="609600" cy="466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"/>
          <p:cNvGrpSpPr/>
          <p:nvPr/>
        </p:nvGrpSpPr>
        <p:grpSpPr>
          <a:xfrm>
            <a:off x="3733800" y="2590800"/>
            <a:ext cx="2057400" cy="458817"/>
            <a:chOff x="1143000" y="292100"/>
            <a:chExt cx="2057400" cy="458817"/>
          </a:xfrm>
        </p:grpSpPr>
        <p:sp>
          <p:nvSpPr>
            <p:cNvPr id="42" name="Rounded Rectangle 41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50" name="Curved Connector 49"/>
          <p:cNvCxnSpPr/>
          <p:nvPr/>
        </p:nvCxnSpPr>
        <p:spPr>
          <a:xfrm>
            <a:off x="2819400" y="29373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5791200" y="2938642"/>
            <a:ext cx="609600" cy="4903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66"/>
          <p:cNvGrpSpPr/>
          <p:nvPr/>
        </p:nvGrpSpPr>
        <p:grpSpPr>
          <a:xfrm>
            <a:off x="3733800" y="4038600"/>
            <a:ext cx="2057400" cy="458817"/>
            <a:chOff x="1143000" y="292100"/>
            <a:chExt cx="2057400" cy="458817"/>
          </a:xfrm>
        </p:grpSpPr>
        <p:sp>
          <p:nvSpPr>
            <p:cNvPr id="53" name="Rounded Rectangle 52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61" name="Curved Connector 60"/>
          <p:cNvCxnSpPr/>
          <p:nvPr/>
        </p:nvCxnSpPr>
        <p:spPr>
          <a:xfrm>
            <a:off x="2819400" y="43851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5791200" y="4114800"/>
            <a:ext cx="609600" cy="271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6"/>
          <p:cNvGrpSpPr/>
          <p:nvPr/>
        </p:nvGrpSpPr>
        <p:grpSpPr>
          <a:xfrm>
            <a:off x="3733800" y="4572000"/>
            <a:ext cx="2057400" cy="458817"/>
            <a:chOff x="1143000" y="292100"/>
            <a:chExt cx="2057400" cy="458817"/>
          </a:xfrm>
        </p:grpSpPr>
        <p:sp>
          <p:nvSpPr>
            <p:cNvPr id="64" name="Rounded Rectangle 63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72" name="Curved Connector 71"/>
          <p:cNvCxnSpPr/>
          <p:nvPr/>
        </p:nvCxnSpPr>
        <p:spPr>
          <a:xfrm>
            <a:off x="2819400" y="49185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5791200" y="4613728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24200" y="2667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24200" y="2907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24200" y="31830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24200" y="4100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24200" y="43695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24200" y="46453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cxnSp>
        <p:nvCxnSpPr>
          <p:cNvPr id="80" name="Shape 37"/>
          <p:cNvCxnSpPr/>
          <p:nvPr/>
        </p:nvCxnSpPr>
        <p:spPr>
          <a:xfrm rot="16200000" flipV="1">
            <a:off x="4533092" y="572309"/>
            <a:ext cx="154017" cy="4495800"/>
          </a:xfrm>
          <a:prstGeom prst="curvedConnector3">
            <a:avLst>
              <a:gd name="adj1" fmla="val 24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4547409" y="2794808"/>
            <a:ext cx="125383" cy="4495800"/>
          </a:xfrm>
          <a:prstGeom prst="curvedConnector3">
            <a:avLst>
              <a:gd name="adj1" fmla="val 282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113"/>
          <p:cNvCxnSpPr>
            <a:endCxn id="14" idx="2"/>
          </p:cNvCxnSpPr>
          <p:nvPr/>
        </p:nvCxnSpPr>
        <p:spPr>
          <a:xfrm rot="5400000">
            <a:off x="3067859" y="2877358"/>
            <a:ext cx="74583" cy="1485900"/>
          </a:xfrm>
          <a:prstGeom prst="curvedConnector3">
            <a:avLst>
              <a:gd name="adj1" fmla="val 406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114"/>
          <p:cNvCxnSpPr>
            <a:endCxn id="27" idx="0"/>
          </p:cNvCxnSpPr>
          <p:nvPr/>
        </p:nvCxnSpPr>
        <p:spPr>
          <a:xfrm rot="16200000" flipV="1">
            <a:off x="3062917" y="3490284"/>
            <a:ext cx="84467" cy="1485900"/>
          </a:xfrm>
          <a:prstGeom prst="curvedConnector3">
            <a:avLst>
              <a:gd name="adj1" fmla="val 370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857500" y="1955470"/>
            <a:ext cx="697627" cy="515196"/>
            <a:chOff x="2857500" y="1955470"/>
            <a:chExt cx="697627" cy="515196"/>
          </a:xfrm>
        </p:grpSpPr>
        <p:sp>
          <p:nvSpPr>
            <p:cNvPr id="4" name="TextBox 3"/>
            <p:cNvSpPr txBox="1"/>
            <p:nvPr/>
          </p:nvSpPr>
          <p:spPr>
            <a:xfrm>
              <a:off x="2857500" y="195547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store</a:t>
              </a:r>
              <a:endParaRPr lang="en-US" b="1" dirty="0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2857500" y="2286000"/>
              <a:ext cx="69762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791200" y="1955470"/>
            <a:ext cx="697627" cy="515196"/>
            <a:chOff x="5791200" y="1955470"/>
            <a:chExt cx="697627" cy="515196"/>
          </a:xfrm>
        </p:grpSpPr>
        <p:sp>
          <p:nvSpPr>
            <p:cNvPr id="84" name="TextBox 83"/>
            <p:cNvSpPr txBox="1"/>
            <p:nvPr/>
          </p:nvSpPr>
          <p:spPr>
            <a:xfrm>
              <a:off x="5804825" y="195547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flush</a:t>
              </a:r>
              <a:endParaRPr lang="en-US" b="1" dirty="0"/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5791200" y="2286000"/>
              <a:ext cx="69762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33767" y="5606534"/>
            <a:ext cx="697627" cy="489466"/>
            <a:chOff x="4233767" y="5606534"/>
            <a:chExt cx="697627" cy="489466"/>
          </a:xfrm>
        </p:grpSpPr>
        <p:sp>
          <p:nvSpPr>
            <p:cNvPr id="85" name="TextBox 84"/>
            <p:cNvSpPr txBox="1"/>
            <p:nvPr/>
          </p:nvSpPr>
          <p:spPr>
            <a:xfrm>
              <a:off x="4273842" y="572666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load</a:t>
              </a:r>
              <a:endParaRPr lang="en-US" b="1" dirty="0"/>
            </a:p>
          </p:txBody>
        </p:sp>
        <p:sp>
          <p:nvSpPr>
            <p:cNvPr id="88" name="Right Arrow 87"/>
            <p:cNvSpPr/>
            <p:nvPr/>
          </p:nvSpPr>
          <p:spPr>
            <a:xfrm flipH="1">
              <a:off x="4233767" y="5606534"/>
              <a:ext cx="69762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2866900" y="2638507"/>
            <a:ext cx="850514" cy="2566843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791200" y="2631375"/>
            <a:ext cx="609600" cy="2566843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rot="16200000">
            <a:off x="4483924" y="2981700"/>
            <a:ext cx="304801" cy="441960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2971801" y="3228996"/>
            <a:ext cx="304801" cy="167640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rot="16200000">
            <a:off x="2971802" y="2897218"/>
            <a:ext cx="304801" cy="167640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rot="16200000">
            <a:off x="4518559" y="413267"/>
            <a:ext cx="304801" cy="441960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7773" y="1770804"/>
            <a:ext cx="740106" cy="515196"/>
            <a:chOff x="5791200" y="1955470"/>
            <a:chExt cx="740106" cy="515196"/>
          </a:xfrm>
        </p:grpSpPr>
        <p:sp>
          <p:nvSpPr>
            <p:cNvPr id="100" name="TextBox 99"/>
            <p:cNvSpPr txBox="1"/>
            <p:nvPr/>
          </p:nvSpPr>
          <p:spPr>
            <a:xfrm>
              <a:off x="5804825" y="195547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fence</a:t>
              </a:r>
              <a:endParaRPr lang="en-US" b="1" dirty="0"/>
            </a:p>
          </p:txBody>
        </p:sp>
        <p:sp>
          <p:nvSpPr>
            <p:cNvPr id="101" name="Right Arrow 100"/>
            <p:cNvSpPr/>
            <p:nvPr/>
          </p:nvSpPr>
          <p:spPr>
            <a:xfrm>
              <a:off x="5791200" y="2286000"/>
              <a:ext cx="69762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3667496" y="2595749"/>
            <a:ext cx="2190008" cy="2566843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 b="12438"/>
          <a:stretch/>
        </p:blipFill>
        <p:spPr bwMode="auto">
          <a:xfrm>
            <a:off x="19794" y="1475507"/>
            <a:ext cx="4257675" cy="4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57" y="1913184"/>
            <a:ext cx="2419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687981"/>
            <a:ext cx="4095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13" y="1137701"/>
            <a:ext cx="3276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store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5334000" y="3090739"/>
            <a:ext cx="2057400" cy="221950"/>
            <a:chOff x="1143000" y="528967"/>
            <a:chExt cx="2057400" cy="221950"/>
          </a:xfrm>
        </p:grpSpPr>
        <p:sp>
          <p:nvSpPr>
            <p:cNvPr id="6" name="Rounded Rectangle 5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505200" y="27432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8001000" y="2897217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14" idx="3"/>
          </p:cNvCxnSpPr>
          <p:nvPr/>
        </p:nvCxnSpPr>
        <p:spPr>
          <a:xfrm>
            <a:off x="4419600" y="32004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7391400" y="3201714"/>
            <a:ext cx="609600" cy="4558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6"/>
          <p:cNvGrpSpPr/>
          <p:nvPr/>
        </p:nvGrpSpPr>
        <p:grpSpPr>
          <a:xfrm>
            <a:off x="5334000" y="4538539"/>
            <a:ext cx="2057400" cy="221950"/>
            <a:chOff x="1143000" y="528967"/>
            <a:chExt cx="2057400" cy="221950"/>
          </a:xfrm>
        </p:grpSpPr>
        <p:sp>
          <p:nvSpPr>
            <p:cNvPr id="19" name="Rounded Rectangle 18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505200" y="41910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>
            <a:off x="4419600" y="46482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7391400" y="4343400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"/>
          <p:cNvGrpSpPr/>
          <p:nvPr/>
        </p:nvGrpSpPr>
        <p:grpSpPr>
          <a:xfrm>
            <a:off x="5334000" y="3361067"/>
            <a:ext cx="2057400" cy="221950"/>
            <a:chOff x="1143000" y="528967"/>
            <a:chExt cx="2057400" cy="221950"/>
          </a:xfrm>
        </p:grpSpPr>
        <p:sp>
          <p:nvSpPr>
            <p:cNvPr id="31" name="Rounded Rectangle 30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Curved Connector 38"/>
          <p:cNvCxnSpPr/>
          <p:nvPr/>
        </p:nvCxnSpPr>
        <p:spPr>
          <a:xfrm>
            <a:off x="4419600" y="34707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5" idx="1"/>
          </p:cNvCxnSpPr>
          <p:nvPr/>
        </p:nvCxnSpPr>
        <p:spPr>
          <a:xfrm>
            <a:off x="7391400" y="3472042"/>
            <a:ext cx="609600" cy="466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"/>
          <p:cNvGrpSpPr/>
          <p:nvPr/>
        </p:nvGrpSpPr>
        <p:grpSpPr>
          <a:xfrm>
            <a:off x="5334000" y="2827667"/>
            <a:ext cx="2057400" cy="221950"/>
            <a:chOff x="1143000" y="528967"/>
            <a:chExt cx="2057400" cy="221950"/>
          </a:xfrm>
        </p:grpSpPr>
        <p:sp>
          <p:nvSpPr>
            <p:cNvPr id="42" name="Rounded Rectangle 41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Curved Connector 49"/>
          <p:cNvCxnSpPr/>
          <p:nvPr/>
        </p:nvCxnSpPr>
        <p:spPr>
          <a:xfrm>
            <a:off x="4419600" y="29373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7391400" y="2938642"/>
            <a:ext cx="609600" cy="4903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66"/>
          <p:cNvGrpSpPr/>
          <p:nvPr/>
        </p:nvGrpSpPr>
        <p:grpSpPr>
          <a:xfrm>
            <a:off x="5334000" y="4275467"/>
            <a:ext cx="2057400" cy="221950"/>
            <a:chOff x="1143000" y="528967"/>
            <a:chExt cx="2057400" cy="221950"/>
          </a:xfrm>
        </p:grpSpPr>
        <p:sp>
          <p:nvSpPr>
            <p:cNvPr id="53" name="Rounded Rectangle 52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>
            <a:off x="4419600" y="43851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7391400" y="4114800"/>
            <a:ext cx="609600" cy="271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6"/>
          <p:cNvGrpSpPr/>
          <p:nvPr/>
        </p:nvGrpSpPr>
        <p:grpSpPr>
          <a:xfrm>
            <a:off x="5334000" y="4808867"/>
            <a:ext cx="2057400" cy="221950"/>
            <a:chOff x="1143000" y="528967"/>
            <a:chExt cx="2057400" cy="221950"/>
          </a:xfrm>
        </p:grpSpPr>
        <p:sp>
          <p:nvSpPr>
            <p:cNvPr id="64" name="Rounded Rectangle 63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Curved Connector 71"/>
          <p:cNvCxnSpPr/>
          <p:nvPr/>
        </p:nvCxnSpPr>
        <p:spPr>
          <a:xfrm>
            <a:off x="4419600" y="49185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7391400" y="4613728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2667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24400" y="2907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24400" y="31830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24400" y="4100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24400" y="43695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4400" y="46453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cxnSp>
        <p:nvCxnSpPr>
          <p:cNvPr id="80" name="Shape 37"/>
          <p:cNvCxnSpPr/>
          <p:nvPr/>
        </p:nvCxnSpPr>
        <p:spPr>
          <a:xfrm rot="16200000" flipV="1">
            <a:off x="6133292" y="572309"/>
            <a:ext cx="154017" cy="4495800"/>
          </a:xfrm>
          <a:prstGeom prst="curvedConnector3">
            <a:avLst>
              <a:gd name="adj1" fmla="val 24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6147609" y="2794808"/>
            <a:ext cx="125383" cy="4495800"/>
          </a:xfrm>
          <a:prstGeom prst="curvedConnector3">
            <a:avLst>
              <a:gd name="adj1" fmla="val 282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113"/>
          <p:cNvCxnSpPr>
            <a:endCxn id="14" idx="2"/>
          </p:cNvCxnSpPr>
          <p:nvPr/>
        </p:nvCxnSpPr>
        <p:spPr>
          <a:xfrm rot="5400000">
            <a:off x="4668059" y="2877358"/>
            <a:ext cx="74583" cy="1485900"/>
          </a:xfrm>
          <a:prstGeom prst="curvedConnector3">
            <a:avLst>
              <a:gd name="adj1" fmla="val 406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114"/>
          <p:cNvCxnSpPr>
            <a:endCxn id="27" idx="0"/>
          </p:cNvCxnSpPr>
          <p:nvPr/>
        </p:nvCxnSpPr>
        <p:spPr>
          <a:xfrm rot="16200000" flipV="1">
            <a:off x="4663117" y="3490284"/>
            <a:ext cx="84467" cy="1485900"/>
          </a:xfrm>
          <a:prstGeom prst="curvedConnector3">
            <a:avLst>
              <a:gd name="adj1" fmla="val 370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76200" y="1690717"/>
            <a:ext cx="3276600" cy="449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Process 0:</a:t>
            </a:r>
            <a:endParaRPr lang="en-US" b="1" dirty="0"/>
          </a:p>
          <a:p>
            <a:r>
              <a:rPr lang="en-US" b="1" dirty="0"/>
              <a:t>while</a:t>
            </a:r>
            <a:r>
              <a:rPr lang="en-US" dirty="0"/>
              <a:t>(true) {</a:t>
            </a:r>
          </a:p>
          <a:p>
            <a:r>
              <a:rPr lang="en-US" dirty="0"/>
              <a:t>  store ent0 = true;</a:t>
            </a:r>
          </a:p>
          <a:p>
            <a:r>
              <a:rPr lang="en-US" dirty="0"/>
              <a:t>  store </a:t>
            </a:r>
            <a:r>
              <a:rPr lang="en-US" dirty="0" smtClean="0"/>
              <a:t>turn </a:t>
            </a:r>
            <a:r>
              <a:rPr lang="en-US" dirty="0"/>
              <a:t>= 1;</a:t>
            </a:r>
          </a:p>
          <a:p>
            <a:r>
              <a:rPr lang="en-US" b="1" dirty="0"/>
              <a:t>  do </a:t>
            </a:r>
            <a:r>
              <a:rPr lang="en-US" dirty="0"/>
              <a:t>{</a:t>
            </a:r>
          </a:p>
          <a:p>
            <a:r>
              <a:rPr lang="en-US" dirty="0"/>
              <a:t>    load e = ent1;</a:t>
            </a:r>
          </a:p>
          <a:p>
            <a:r>
              <a:rPr lang="en-US" dirty="0"/>
              <a:t>    load t = turn;</a:t>
            </a:r>
          </a:p>
          <a:p>
            <a:r>
              <a:rPr lang="en-US" dirty="0"/>
              <a:t>  } </a:t>
            </a:r>
            <a:r>
              <a:rPr lang="en-US" b="1" dirty="0"/>
              <a:t>while</a:t>
            </a:r>
            <a:r>
              <a:rPr lang="en-US" dirty="0"/>
              <a:t>(e == true &amp;&amp; t == 1);</a:t>
            </a:r>
          </a:p>
          <a:p>
            <a:r>
              <a:rPr lang="en-US" dirty="0"/>
              <a:t>  //Critical Section here</a:t>
            </a:r>
          </a:p>
          <a:p>
            <a:r>
              <a:rPr lang="en-US" dirty="0"/>
              <a:t>  store ent0 = false;</a:t>
            </a:r>
          </a:p>
          <a:p>
            <a:r>
              <a:rPr lang="en-US" dirty="0"/>
              <a:t>}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16992" y="2983992"/>
            <a:ext cx="1905000" cy="304800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304800" y="4876800"/>
            <a:ext cx="1905000" cy="304800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162800" y="2829329"/>
            <a:ext cx="228600" cy="22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934200" y="2829329"/>
            <a:ext cx="228600" cy="22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6705600" y="2829329"/>
            <a:ext cx="228600" cy="22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477000" y="2829329"/>
            <a:ext cx="228600" cy="22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037456" y="2586990"/>
            <a:ext cx="439544" cy="381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37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8" grpId="0" animBg="1"/>
      <p:bldP spid="89" grpId="0" animBg="1"/>
      <p:bldP spid="90" grpId="0" animBg="1"/>
      <p:bldP spid="91" grpId="0" animBg="1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Under-approximate store buffers</a:t>
            </a:r>
          </a:p>
          <a:p>
            <a:pPr lvl="1"/>
            <a:r>
              <a:rPr lang="en-US" dirty="0" smtClean="0"/>
              <a:t>Bound the length of execution buffers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[</a:t>
            </a:r>
            <a:r>
              <a:rPr lang="en-US" sz="2200" dirty="0" smtClean="0"/>
              <a:t>KVY-FMCAD’10]</a:t>
            </a:r>
            <a:endParaRPr lang="en-US" dirty="0" smtClean="0"/>
          </a:p>
          <a:p>
            <a:pPr lvl="1"/>
            <a:r>
              <a:rPr lang="en-US" dirty="0" smtClean="0"/>
              <a:t>Bound context </a:t>
            </a:r>
            <a:r>
              <a:rPr lang="en-US" dirty="0"/>
              <a:t>switches [</a:t>
            </a:r>
            <a:r>
              <a:rPr lang="en-US" dirty="0" err="1"/>
              <a:t>Bouajjani</a:t>
            </a:r>
            <a:r>
              <a:rPr lang="en-US" dirty="0"/>
              <a:t> et al</a:t>
            </a:r>
            <a:r>
              <a:rPr lang="en-US" dirty="0" smtClean="0"/>
              <a:t>.]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Dynamic synthesis of fences (In progress)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Over-approximate store buffers</a:t>
            </a:r>
          </a:p>
          <a:p>
            <a:pPr lvl="1"/>
            <a:r>
              <a:rPr lang="en-US" dirty="0" smtClean="0"/>
              <a:t>Sound abstraction of buffer content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/>
              <a:t>KVY-PLDI’11]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 Interpretation for RMM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Idea: Bounded over-approximation </a:t>
            </a:r>
            <a:r>
              <a:rPr lang="en-US" dirty="0">
                <a:solidFill>
                  <a:srgbClr val="FFFF00"/>
                </a:solidFill>
              </a:rPr>
              <a:t>of unbounded buffers</a:t>
            </a:r>
          </a:p>
          <a:p>
            <a:endParaRPr lang="en-US" dirty="0" smtClean="0"/>
          </a:p>
          <a:p>
            <a:r>
              <a:rPr lang="en-US" dirty="0"/>
              <a:t>Hierarchy of </a:t>
            </a:r>
            <a:r>
              <a:rPr lang="en-US" dirty="0" smtClean="0">
                <a:solidFill>
                  <a:srgbClr val="FFFF00"/>
                </a:solidFill>
              </a:rPr>
              <a:t>abstract</a:t>
            </a:r>
            <a:r>
              <a:rPr lang="en-US" dirty="0" smtClean="0"/>
              <a:t> memory models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Strictly weaker than concrete TSO/PSO</a:t>
            </a:r>
          </a:p>
          <a:p>
            <a:pPr lvl="1"/>
            <a:r>
              <a:rPr lang="en-US" dirty="0" smtClean="0"/>
              <a:t>Maintain partial-coherence 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First Attempt: Set Abstraction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19100" y="6248400"/>
            <a:ext cx="6048500" cy="538579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Abstract each store buffer as a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219200"/>
            <a:ext cx="37645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5806" y="1219200"/>
            <a:ext cx="37853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1219200"/>
            <a:ext cx="5334000" cy="3200401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5"/>
          <p:cNvGrpSpPr/>
          <p:nvPr/>
        </p:nvGrpSpPr>
        <p:grpSpPr>
          <a:xfrm>
            <a:off x="5638800" y="1787073"/>
            <a:ext cx="1600200" cy="458817"/>
            <a:chOff x="1143000" y="292100"/>
            <a:chExt cx="2057400" cy="458817"/>
          </a:xfrm>
        </p:grpSpPr>
        <p:sp>
          <p:nvSpPr>
            <p:cNvPr id="14" name="Rounded Rectangle 13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3810000" y="1676401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7884225" y="1830418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22" idx="3"/>
          </p:cNvCxnSpPr>
          <p:nvPr/>
        </p:nvCxnSpPr>
        <p:spPr>
          <a:xfrm>
            <a:off x="4724400" y="2133601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274625" y="2134915"/>
            <a:ext cx="609600" cy="4558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6"/>
          <p:cNvGrpSpPr/>
          <p:nvPr/>
        </p:nvGrpSpPr>
        <p:grpSpPr>
          <a:xfrm>
            <a:off x="5638800" y="3234873"/>
            <a:ext cx="1600200" cy="458817"/>
            <a:chOff x="1143000" y="292100"/>
            <a:chExt cx="2057400" cy="458817"/>
          </a:xfrm>
        </p:grpSpPr>
        <p:sp>
          <p:nvSpPr>
            <p:cNvPr id="27" name="Rounded Rectangle 26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810000" y="3124201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35" idx="3"/>
          </p:cNvCxnSpPr>
          <p:nvPr/>
        </p:nvCxnSpPr>
        <p:spPr>
          <a:xfrm>
            <a:off x="4724400" y="3581401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74625" y="3276601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"/>
          <p:cNvGrpSpPr/>
          <p:nvPr/>
        </p:nvGrpSpPr>
        <p:grpSpPr>
          <a:xfrm>
            <a:off x="5638800" y="2057401"/>
            <a:ext cx="1600200" cy="458817"/>
            <a:chOff x="1143000" y="292100"/>
            <a:chExt cx="2057400" cy="458817"/>
          </a:xfrm>
        </p:grpSpPr>
        <p:sp>
          <p:nvSpPr>
            <p:cNvPr id="39" name="Rounded Rectangle 38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47" name="Curved Connector 46"/>
          <p:cNvCxnSpPr/>
          <p:nvPr/>
        </p:nvCxnSpPr>
        <p:spPr>
          <a:xfrm>
            <a:off x="4724400" y="24039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3" idx="1"/>
          </p:cNvCxnSpPr>
          <p:nvPr/>
        </p:nvCxnSpPr>
        <p:spPr>
          <a:xfrm>
            <a:off x="7274625" y="2405243"/>
            <a:ext cx="609600" cy="466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5"/>
          <p:cNvGrpSpPr/>
          <p:nvPr/>
        </p:nvGrpSpPr>
        <p:grpSpPr>
          <a:xfrm>
            <a:off x="5638800" y="1524001"/>
            <a:ext cx="1600200" cy="458817"/>
            <a:chOff x="1143000" y="292100"/>
            <a:chExt cx="2057400" cy="458817"/>
          </a:xfrm>
        </p:grpSpPr>
        <p:sp>
          <p:nvSpPr>
            <p:cNvPr id="50" name="Rounded Rectangle 49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58" name="Curved Connector 57"/>
          <p:cNvCxnSpPr/>
          <p:nvPr/>
        </p:nvCxnSpPr>
        <p:spPr>
          <a:xfrm>
            <a:off x="4724400" y="18705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7274625" y="1871843"/>
            <a:ext cx="609600" cy="4903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66"/>
          <p:cNvGrpSpPr/>
          <p:nvPr/>
        </p:nvGrpSpPr>
        <p:grpSpPr>
          <a:xfrm>
            <a:off x="5638800" y="2971801"/>
            <a:ext cx="1600200" cy="458817"/>
            <a:chOff x="1143000" y="292100"/>
            <a:chExt cx="2057400" cy="458817"/>
          </a:xfrm>
        </p:grpSpPr>
        <p:sp>
          <p:nvSpPr>
            <p:cNvPr id="61" name="Rounded Rectangle 60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69" name="Curved Connector 68"/>
          <p:cNvCxnSpPr/>
          <p:nvPr/>
        </p:nvCxnSpPr>
        <p:spPr>
          <a:xfrm>
            <a:off x="4724400" y="33183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7274625" y="3048001"/>
            <a:ext cx="609600" cy="271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66"/>
          <p:cNvGrpSpPr/>
          <p:nvPr/>
        </p:nvGrpSpPr>
        <p:grpSpPr>
          <a:xfrm>
            <a:off x="5638800" y="3505201"/>
            <a:ext cx="1600200" cy="458817"/>
            <a:chOff x="1143000" y="292100"/>
            <a:chExt cx="2057400" cy="45881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80" name="Curved Connector 79"/>
          <p:cNvCxnSpPr/>
          <p:nvPr/>
        </p:nvCxnSpPr>
        <p:spPr>
          <a:xfrm>
            <a:off x="4724400" y="38517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7274625" y="3546929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29200" y="16002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29200" y="184046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29200" y="21162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029200" y="30334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029200" y="330278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29200" y="35785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cxnSp>
        <p:nvCxnSpPr>
          <p:cNvPr id="88" name="Shape 37"/>
          <p:cNvCxnSpPr/>
          <p:nvPr/>
        </p:nvCxnSpPr>
        <p:spPr>
          <a:xfrm rot="16200000" flipV="1">
            <a:off x="6209492" y="-494490"/>
            <a:ext cx="154017" cy="4495800"/>
          </a:xfrm>
          <a:prstGeom prst="curvedConnector3">
            <a:avLst>
              <a:gd name="adj1" fmla="val 24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6223809" y="1728009"/>
            <a:ext cx="125383" cy="4495800"/>
          </a:xfrm>
          <a:prstGeom prst="curvedConnector3">
            <a:avLst>
              <a:gd name="adj1" fmla="val 282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13"/>
          <p:cNvCxnSpPr>
            <a:endCxn id="22" idx="2"/>
          </p:cNvCxnSpPr>
          <p:nvPr/>
        </p:nvCxnSpPr>
        <p:spPr>
          <a:xfrm rot="5400000">
            <a:off x="4972859" y="1810559"/>
            <a:ext cx="74583" cy="1485900"/>
          </a:xfrm>
          <a:prstGeom prst="curvedConnector3">
            <a:avLst>
              <a:gd name="adj1" fmla="val 406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114"/>
          <p:cNvCxnSpPr>
            <a:endCxn id="35" idx="0"/>
          </p:cNvCxnSpPr>
          <p:nvPr/>
        </p:nvCxnSpPr>
        <p:spPr>
          <a:xfrm rot="16200000" flipV="1">
            <a:off x="4967917" y="2423485"/>
            <a:ext cx="84467" cy="1485900"/>
          </a:xfrm>
          <a:prstGeom prst="curvedConnector3">
            <a:avLst>
              <a:gd name="adj1" fmla="val 370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327575" y="3126531"/>
            <a:ext cx="379646" cy="876445"/>
            <a:chOff x="5686413" y="1914462"/>
            <a:chExt cx="379646" cy="876445"/>
          </a:xfrm>
        </p:grpSpPr>
        <p:sp>
          <p:nvSpPr>
            <p:cNvPr id="97" name="TextBox 96"/>
            <p:cNvSpPr txBox="1"/>
            <p:nvPr/>
          </p:nvSpPr>
          <p:spPr>
            <a:xfrm>
              <a:off x="5692239" y="191446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86413" y="21452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1363" y="242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284490" y="21979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116316" y="16764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{true}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365288" y="16880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73074" y="16595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false }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814952" y="167619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false, true }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324600" y="2197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509650" y="203365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533400" y="2390899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533400" y="274320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533400" y="312420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33400" y="5317175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318802" y="2209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324600" y="1940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324600" y="1659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516575" y="2033649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528450" y="2374075"/>
            <a:ext cx="2438400" cy="352301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028790" y="4267199"/>
            <a:ext cx="3200810" cy="1845647"/>
          </a:xfrm>
          <a:prstGeom prst="wedgeRectCallout">
            <a:avLst>
              <a:gd name="adj1" fmla="val -2006"/>
              <a:gd name="adj2" fmla="val -17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Represents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B(ent0) = true; false</a:t>
            </a:r>
            <a:br>
              <a:rPr lang="en-US" sz="2000" dirty="0" smtClean="0"/>
            </a:br>
            <a:r>
              <a:rPr lang="en-US" sz="2000" dirty="0" smtClean="0"/>
              <a:t>B(ent0) = false; true</a:t>
            </a:r>
            <a:endParaRPr lang="en-US" sz="2000" dirty="0"/>
          </a:p>
          <a:p>
            <a:pPr algn="ctr"/>
            <a:r>
              <a:rPr lang="en-US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30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35" grpId="0" animBg="1"/>
      <p:bldP spid="82" grpId="0"/>
      <p:bldP spid="83" grpId="0"/>
      <p:bldP spid="84" grpId="0"/>
      <p:bldP spid="85" grpId="0"/>
      <p:bldP spid="86" grpId="0"/>
      <p:bldP spid="87" grpId="0"/>
      <p:bldP spid="104" grpId="0"/>
      <p:bldP spid="104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20" grpId="0"/>
      <p:bldP spid="121" grpId="0" animBg="1"/>
      <p:bldP spid="121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1" grpId="0"/>
      <p:bldP spid="132" grpId="0"/>
      <p:bldP spid="132" grpId="1"/>
      <p:bldP spid="133" grpId="0" animBg="1"/>
      <p:bldP spid="133" grpId="1" animBg="1"/>
      <p:bldP spid="13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Abstract Memory Models - Requirements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Intra-process coherence</a:t>
            </a:r>
          </a:p>
          <a:p>
            <a:pPr lvl="1"/>
            <a:r>
              <a:rPr lang="en-US" dirty="0" smtClean="0"/>
              <a:t>a process should see the most recent value it wrote</a:t>
            </a:r>
          </a:p>
          <a:p>
            <a:endParaRPr lang="en-US" dirty="0" smtClean="0"/>
          </a:p>
          <a:p>
            <a:r>
              <a:rPr lang="en-US" dirty="0" smtClean="0"/>
              <a:t>Preserve </a:t>
            </a:r>
            <a:r>
              <a:rPr lang="en-US" dirty="0"/>
              <a:t>fence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The value written to main memory when flushed by a fence is the most recent value stored before the fence</a:t>
            </a:r>
          </a:p>
          <a:p>
            <a:endParaRPr lang="en-US" dirty="0" smtClean="0"/>
          </a:p>
          <a:p>
            <a:r>
              <a:rPr lang="en-US" dirty="0" smtClean="0"/>
              <a:t>Partial inter-process coherence</a:t>
            </a:r>
          </a:p>
          <a:p>
            <a:pPr lvl="1"/>
            <a:r>
              <a:rPr lang="en-US" dirty="0" smtClean="0"/>
              <a:t>preserve </a:t>
            </a:r>
            <a:r>
              <a:rPr lang="en-US" dirty="0"/>
              <a:t>as much order information as </a:t>
            </a:r>
            <a:r>
              <a:rPr lang="en-US" dirty="0" smtClean="0"/>
              <a:t>feasible (bounded)</a:t>
            </a:r>
          </a:p>
          <a:p>
            <a:pPr lvl="1"/>
            <a:r>
              <a:rPr lang="en-US" dirty="0" smtClean="0"/>
              <a:t>Enable strong flushes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Simple construction!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Partial Coherence Abstractions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05000" y="3501077"/>
            <a:ext cx="5410200" cy="2514600"/>
            <a:chOff x="1905000" y="2590800"/>
            <a:chExt cx="5410200" cy="2514600"/>
          </a:xfrm>
        </p:grpSpPr>
        <p:grpSp>
          <p:nvGrpSpPr>
            <p:cNvPr id="4" name="Group 5"/>
            <p:cNvGrpSpPr/>
            <p:nvPr/>
          </p:nvGrpSpPr>
          <p:grpSpPr>
            <a:xfrm>
              <a:off x="3733800" y="2853872"/>
              <a:ext cx="2057400" cy="458817"/>
              <a:chOff x="1143000" y="292100"/>
              <a:chExt cx="2057400" cy="45881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1905000" y="2743200"/>
              <a:ext cx="914400" cy="9144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P0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400800" y="2897217"/>
              <a:ext cx="914400" cy="20828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Main</a:t>
              </a:r>
            </a:p>
            <a:p>
              <a:pPr algn="ctr"/>
              <a:r>
                <a:rPr lang="en-US" sz="1400" dirty="0" smtClean="0"/>
                <a:t>Memory</a:t>
              </a:r>
              <a:endParaRPr lang="en-US" sz="1400" dirty="0"/>
            </a:p>
          </p:txBody>
        </p:sp>
        <p:cxnSp>
          <p:nvCxnSpPr>
            <p:cNvPr id="16" name="Curved Connector 15"/>
            <p:cNvCxnSpPr>
              <a:stCxn id="14" idx="3"/>
            </p:cNvCxnSpPr>
            <p:nvPr/>
          </p:nvCxnSpPr>
          <p:spPr>
            <a:xfrm>
              <a:off x="2819400" y="3200400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>
              <a:off x="5791200" y="3201714"/>
              <a:ext cx="609600" cy="4558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66"/>
            <p:cNvGrpSpPr/>
            <p:nvPr/>
          </p:nvGrpSpPr>
          <p:grpSpPr>
            <a:xfrm>
              <a:off x="3733800" y="4301672"/>
              <a:ext cx="2057400" cy="458817"/>
              <a:chOff x="1143000" y="292100"/>
              <a:chExt cx="2057400" cy="458817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1905000" y="4191000"/>
              <a:ext cx="914400" cy="9144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P1</a:t>
              </a:r>
              <a:endParaRPr lang="en-US" sz="1400" dirty="0"/>
            </a:p>
          </p:txBody>
        </p:sp>
        <p:cxnSp>
          <p:nvCxnSpPr>
            <p:cNvPr id="28" name="Curved Connector 27"/>
            <p:cNvCxnSpPr>
              <a:stCxn id="27" idx="3"/>
            </p:cNvCxnSpPr>
            <p:nvPr/>
          </p:nvCxnSpPr>
          <p:spPr>
            <a:xfrm>
              <a:off x="2819400" y="4648200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5791200" y="4343400"/>
              <a:ext cx="609600" cy="3061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"/>
            <p:cNvGrpSpPr/>
            <p:nvPr/>
          </p:nvGrpSpPr>
          <p:grpSpPr>
            <a:xfrm>
              <a:off x="3733800" y="3124200"/>
              <a:ext cx="2057400" cy="458817"/>
              <a:chOff x="1143000" y="292100"/>
              <a:chExt cx="2057400" cy="45881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39" name="Curved Connector 38"/>
            <p:cNvCxnSpPr/>
            <p:nvPr/>
          </p:nvCxnSpPr>
          <p:spPr>
            <a:xfrm>
              <a:off x="2819400" y="34707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endCxn id="15" idx="1"/>
            </p:cNvCxnSpPr>
            <p:nvPr/>
          </p:nvCxnSpPr>
          <p:spPr>
            <a:xfrm>
              <a:off x="5791200" y="3472042"/>
              <a:ext cx="609600" cy="4665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5"/>
            <p:cNvGrpSpPr/>
            <p:nvPr/>
          </p:nvGrpSpPr>
          <p:grpSpPr>
            <a:xfrm>
              <a:off x="3733800" y="2590800"/>
              <a:ext cx="2057400" cy="458817"/>
              <a:chOff x="1143000" y="292100"/>
              <a:chExt cx="2057400" cy="458817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>
              <a:off x="2819400" y="29373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>
              <a:off x="5791200" y="2938642"/>
              <a:ext cx="609600" cy="49035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66"/>
            <p:cNvGrpSpPr/>
            <p:nvPr/>
          </p:nvGrpSpPr>
          <p:grpSpPr>
            <a:xfrm>
              <a:off x="3733800" y="4038600"/>
              <a:ext cx="2057400" cy="458817"/>
              <a:chOff x="1143000" y="292100"/>
              <a:chExt cx="2057400" cy="45881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61" name="Curved Connector 60"/>
            <p:cNvCxnSpPr/>
            <p:nvPr/>
          </p:nvCxnSpPr>
          <p:spPr>
            <a:xfrm>
              <a:off x="2819400" y="43851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flipV="1">
              <a:off x="5791200" y="4114800"/>
              <a:ext cx="609600" cy="27164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66"/>
            <p:cNvGrpSpPr/>
            <p:nvPr/>
          </p:nvGrpSpPr>
          <p:grpSpPr>
            <a:xfrm>
              <a:off x="3733800" y="4572000"/>
              <a:ext cx="2057400" cy="458817"/>
              <a:chOff x="1143000" y="292100"/>
              <a:chExt cx="2057400" cy="458817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72" name="Curved Connector 71"/>
            <p:cNvCxnSpPr/>
            <p:nvPr/>
          </p:nvCxnSpPr>
          <p:spPr>
            <a:xfrm>
              <a:off x="2819400" y="49185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/>
            <p:nvPr/>
          </p:nvCxnSpPr>
          <p:spPr>
            <a:xfrm flipV="1">
              <a:off x="5791200" y="4613728"/>
              <a:ext cx="609600" cy="3061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4200" y="26670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24200" y="290726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4200" y="318304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turn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4200" y="41002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ent0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24200" y="436958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4200" y="464535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turn</a:t>
              </a:r>
              <a:endParaRPr lang="en-US" dirty="0"/>
            </a:p>
          </p:txBody>
        </p:sp>
        <p:cxnSp>
          <p:nvCxnSpPr>
            <p:cNvPr id="80" name="Shape 37"/>
            <p:cNvCxnSpPr/>
            <p:nvPr/>
          </p:nvCxnSpPr>
          <p:spPr>
            <a:xfrm rot="16200000" flipV="1">
              <a:off x="4533092" y="572309"/>
              <a:ext cx="154017" cy="4495800"/>
            </a:xfrm>
            <a:prstGeom prst="curvedConnector3">
              <a:avLst>
                <a:gd name="adj1" fmla="val 2484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>
              <a:off x="4547409" y="2794808"/>
              <a:ext cx="125383" cy="4495800"/>
            </a:xfrm>
            <a:prstGeom prst="curvedConnector3">
              <a:avLst>
                <a:gd name="adj1" fmla="val 2823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hape 113"/>
            <p:cNvCxnSpPr>
              <a:endCxn id="14" idx="2"/>
            </p:cNvCxnSpPr>
            <p:nvPr/>
          </p:nvCxnSpPr>
          <p:spPr>
            <a:xfrm rot="5400000">
              <a:off x="3067859" y="2877358"/>
              <a:ext cx="74583" cy="1485900"/>
            </a:xfrm>
            <a:prstGeom prst="curvedConnector3">
              <a:avLst>
                <a:gd name="adj1" fmla="val 4065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114"/>
            <p:cNvCxnSpPr>
              <a:endCxn id="27" idx="0"/>
            </p:cNvCxnSpPr>
            <p:nvPr/>
          </p:nvCxnSpPr>
          <p:spPr>
            <a:xfrm rot="16200000" flipV="1">
              <a:off x="3062917" y="3490284"/>
              <a:ext cx="84467" cy="1485900"/>
            </a:xfrm>
            <a:prstGeom prst="curvedConnector3">
              <a:avLst>
                <a:gd name="adj1" fmla="val 3706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905000" y="2583868"/>
            <a:ext cx="5410200" cy="3512132"/>
            <a:chOff x="1619991" y="4183449"/>
            <a:chExt cx="5410200" cy="3512132"/>
          </a:xfrm>
        </p:grpSpPr>
        <p:grpSp>
          <p:nvGrpSpPr>
            <p:cNvPr id="85" name="Group 84"/>
            <p:cNvGrpSpPr/>
            <p:nvPr/>
          </p:nvGrpSpPr>
          <p:grpSpPr>
            <a:xfrm>
              <a:off x="1619991" y="4183449"/>
              <a:ext cx="5410200" cy="3512132"/>
              <a:chOff x="1600200" y="2057400"/>
              <a:chExt cx="5410200" cy="3512132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600200" y="3124200"/>
                <a:ext cx="914400" cy="9144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096000" y="3278217"/>
                <a:ext cx="914400" cy="20828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Main</a:t>
                </a:r>
              </a:p>
              <a:p>
                <a:pPr algn="ctr"/>
                <a:r>
                  <a:rPr lang="en-US" sz="1400" dirty="0" smtClean="0"/>
                  <a:t>Memory</a:t>
                </a:r>
                <a:endParaRPr lang="en-US" sz="1400" dirty="0"/>
              </a:p>
            </p:txBody>
          </p:sp>
          <p:cxnSp>
            <p:nvCxnSpPr>
              <p:cNvPr id="88" name="Curved Connector 87"/>
              <p:cNvCxnSpPr>
                <a:stCxn id="86" idx="3"/>
              </p:cNvCxnSpPr>
              <p:nvPr/>
            </p:nvCxnSpPr>
            <p:spPr>
              <a:xfrm>
                <a:off x="2514600" y="3581400"/>
                <a:ext cx="914400" cy="131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>
                <a:off x="5486400" y="3582714"/>
                <a:ext cx="609600" cy="45588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ed Rectangle 89"/>
              <p:cNvSpPr/>
              <p:nvPr/>
            </p:nvSpPr>
            <p:spPr>
              <a:xfrm>
                <a:off x="1600200" y="4572000"/>
                <a:ext cx="914400" cy="9144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cxnSp>
            <p:nvCxnSpPr>
              <p:cNvPr id="91" name="Curved Connector 90"/>
              <p:cNvCxnSpPr>
                <a:stCxn id="90" idx="3"/>
              </p:cNvCxnSpPr>
              <p:nvPr/>
            </p:nvCxnSpPr>
            <p:spPr>
              <a:xfrm>
                <a:off x="2514600" y="5029200"/>
                <a:ext cx="914400" cy="131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/>
              <p:nvPr/>
            </p:nvCxnSpPr>
            <p:spPr>
              <a:xfrm flipV="1">
                <a:off x="5486400" y="4572000"/>
                <a:ext cx="609600" cy="45851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41" idx="3"/>
              </p:cNvCxnSpPr>
              <p:nvPr/>
            </p:nvCxnSpPr>
            <p:spPr>
              <a:xfrm>
                <a:off x="2514600" y="3851728"/>
                <a:ext cx="914400" cy="114138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>
                <a:stCxn id="141" idx="1"/>
                <a:endCxn id="87" idx="1"/>
              </p:cNvCxnSpPr>
              <p:nvPr/>
            </p:nvCxnSpPr>
            <p:spPr>
              <a:xfrm>
                <a:off x="5486400" y="3965866"/>
                <a:ext cx="609600" cy="353751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flipV="1">
                <a:off x="2514600" y="3203866"/>
                <a:ext cx="914400" cy="114462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>
                <a:off x="5486400" y="3203866"/>
                <a:ext cx="609600" cy="60613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endCxn id="136" idx="3"/>
              </p:cNvCxnSpPr>
              <p:nvPr/>
            </p:nvCxnSpPr>
            <p:spPr>
              <a:xfrm flipV="1">
                <a:off x="2514600" y="4651666"/>
                <a:ext cx="914400" cy="114462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stCxn id="136" idx="1"/>
                <a:endCxn id="87" idx="1"/>
              </p:cNvCxnSpPr>
              <p:nvPr/>
            </p:nvCxnSpPr>
            <p:spPr>
              <a:xfrm flipV="1">
                <a:off x="5486400" y="4319617"/>
                <a:ext cx="609600" cy="332049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endCxn id="126" idx="3"/>
              </p:cNvCxnSpPr>
              <p:nvPr/>
            </p:nvCxnSpPr>
            <p:spPr>
              <a:xfrm>
                <a:off x="2514600" y="5299528"/>
                <a:ext cx="914400" cy="114138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126" idx="1"/>
              </p:cNvCxnSpPr>
              <p:nvPr/>
            </p:nvCxnSpPr>
            <p:spPr>
              <a:xfrm flipV="1">
                <a:off x="5486400" y="4876800"/>
                <a:ext cx="609600" cy="53686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819400" y="30480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736570" y="291915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ent0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8150" y="3564040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turn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748150" y="437138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ent0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19400" y="4750582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ent1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819400" y="5026354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turn</a:t>
                </a:r>
                <a:endParaRPr lang="en-US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 flipH="1">
                <a:off x="3429000" y="3048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47" name="Rounded Rectangle 2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ounded Rectangle 2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2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2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ounded Rectangle 3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31"/>
              <p:cNvGrpSpPr/>
              <p:nvPr/>
            </p:nvGrpSpPr>
            <p:grpSpPr>
              <a:xfrm flipH="1">
                <a:off x="3429000" y="3429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42" name="Rounded Rectangle 14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37"/>
              <p:cNvGrpSpPr/>
              <p:nvPr/>
            </p:nvGrpSpPr>
            <p:grpSpPr>
              <a:xfrm flipH="1">
                <a:off x="3429000" y="3810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43"/>
              <p:cNvGrpSpPr/>
              <p:nvPr/>
            </p:nvGrpSpPr>
            <p:grpSpPr>
              <a:xfrm flipH="1">
                <a:off x="3429000" y="4495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49"/>
              <p:cNvGrpSpPr/>
              <p:nvPr/>
            </p:nvGrpSpPr>
            <p:grpSpPr>
              <a:xfrm flipH="1">
                <a:off x="3429000" y="4876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55"/>
              <p:cNvGrpSpPr/>
              <p:nvPr/>
            </p:nvGrpSpPr>
            <p:grpSpPr>
              <a:xfrm flipH="1">
                <a:off x="3429000" y="5257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Line Callout 1 (No Border) 112"/>
              <p:cNvSpPr/>
              <p:nvPr/>
            </p:nvSpPr>
            <p:spPr>
              <a:xfrm>
                <a:off x="2667000" y="2057400"/>
                <a:ext cx="838200" cy="457200"/>
              </a:xfrm>
              <a:prstGeom prst="callout1">
                <a:avLst>
                  <a:gd name="adj1" fmla="val 101687"/>
                  <a:gd name="adj2" fmla="val 82360"/>
                  <a:gd name="adj3" fmla="val 139485"/>
                  <a:gd name="adj4" fmla="val 971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Recent value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Line Callout 1 (No Border) 113"/>
              <p:cNvSpPr/>
              <p:nvPr/>
            </p:nvSpPr>
            <p:spPr>
              <a:xfrm>
                <a:off x="5638800" y="2057400"/>
                <a:ext cx="914400" cy="457200"/>
              </a:xfrm>
              <a:prstGeom prst="callout1">
                <a:avLst>
                  <a:gd name="adj1" fmla="val 53671"/>
                  <a:gd name="adj2" fmla="val 1839"/>
                  <a:gd name="adj3" fmla="val 125199"/>
                  <a:gd name="adj4" fmla="val -4378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Bounded length 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Left Brace 114"/>
              <p:cNvSpPr/>
              <p:nvPr/>
            </p:nvSpPr>
            <p:spPr>
              <a:xfrm rot="5400000" flipV="1">
                <a:off x="5119914" y="2681514"/>
                <a:ext cx="199572" cy="5334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Left Brace 115"/>
              <p:cNvSpPr/>
              <p:nvPr/>
            </p:nvSpPr>
            <p:spPr>
              <a:xfrm rot="5400000" flipV="1">
                <a:off x="4279900" y="2451100"/>
                <a:ext cx="203200" cy="990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ine Callout 1 (No Border) 116"/>
              <p:cNvSpPr/>
              <p:nvPr/>
            </p:nvSpPr>
            <p:spPr>
              <a:xfrm>
                <a:off x="3810000" y="2057400"/>
                <a:ext cx="1295400" cy="457200"/>
              </a:xfrm>
              <a:prstGeom prst="callout1">
                <a:avLst>
                  <a:gd name="adj1" fmla="val 93751"/>
                  <a:gd name="adj2" fmla="val 60116"/>
                  <a:gd name="adj3" fmla="val 123612"/>
                  <a:gd name="adj4" fmla="val 4863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Unordered elements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hape 37"/>
              <p:cNvCxnSpPr/>
              <p:nvPr/>
            </p:nvCxnSpPr>
            <p:spPr>
              <a:xfrm rot="16200000" flipV="1">
                <a:off x="4228292" y="953309"/>
                <a:ext cx="154017" cy="4495800"/>
              </a:xfrm>
              <a:prstGeom prst="curvedConnector3">
                <a:avLst>
                  <a:gd name="adj1" fmla="val 34030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4242609" y="3175808"/>
                <a:ext cx="125383" cy="4495800"/>
              </a:xfrm>
              <a:prstGeom prst="curvedConnector3">
                <a:avLst>
                  <a:gd name="adj1" fmla="val 3691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>
                <a:stCxn id="140" idx="2"/>
                <a:endCxn id="86" idx="2"/>
              </p:cNvCxnSpPr>
              <p:nvPr/>
            </p:nvCxnSpPr>
            <p:spPr>
              <a:xfrm rot="5400000" flipH="1">
                <a:off x="2854759" y="3241241"/>
                <a:ext cx="37643" cy="1632362"/>
              </a:xfrm>
              <a:prstGeom prst="curvedConnector3">
                <a:avLst>
                  <a:gd name="adj1" fmla="val -43377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urved Connector 120"/>
              <p:cNvCxnSpPr>
                <a:stCxn id="135" idx="0"/>
                <a:endCxn id="90" idx="0"/>
              </p:cNvCxnSpPr>
              <p:nvPr/>
            </p:nvCxnSpPr>
            <p:spPr>
              <a:xfrm rot="16200000" flipH="1" flipV="1">
                <a:off x="2857627" y="3739865"/>
                <a:ext cx="31907" cy="1632362"/>
              </a:xfrm>
              <a:prstGeom prst="curvedConnector3">
                <a:avLst>
                  <a:gd name="adj1" fmla="val -47763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2743200" y="5410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10558" y="1422238"/>
            <a:ext cx="2937442" cy="1092362"/>
            <a:chOff x="110558" y="1422238"/>
            <a:chExt cx="2937442" cy="1092362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110558" y="1422238"/>
              <a:ext cx="2937441" cy="1092362"/>
            </a:xfrm>
            <a:prstGeom prst="wedgeRoundRectCallout">
              <a:avLst>
                <a:gd name="adj1" fmla="val 49090"/>
                <a:gd name="adj2" fmla="val 7553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3038" y="1548809"/>
              <a:ext cx="2904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Allows precise fence semantics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Allows </a:t>
              </a:r>
              <a:r>
                <a:rPr lang="en-US" sz="1600" dirty="0"/>
                <a:t>precise loads from </a:t>
              </a:r>
              <a:r>
                <a:rPr lang="en-US" sz="1600" dirty="0" smtClean="0"/>
                <a:t>buffer</a:t>
              </a:r>
              <a:endParaRPr lang="en-US" sz="1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562600" y="1422238"/>
            <a:ext cx="2984368" cy="1092362"/>
            <a:chOff x="5562600" y="1422238"/>
            <a:chExt cx="2984368" cy="1092362"/>
          </a:xfrm>
        </p:grpSpPr>
        <p:sp>
          <p:nvSpPr>
            <p:cNvPr id="156" name="Rounded Rectangular Callout 155"/>
            <p:cNvSpPr/>
            <p:nvPr/>
          </p:nvSpPr>
          <p:spPr>
            <a:xfrm>
              <a:off x="5562600" y="1422238"/>
              <a:ext cx="2937441" cy="1092362"/>
            </a:xfrm>
            <a:prstGeom prst="wedgeRoundRectCallout">
              <a:avLst>
                <a:gd name="adj1" fmla="val 2651"/>
                <a:gd name="adj2" fmla="val 6730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38800" y="1638749"/>
              <a:ext cx="2908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Keeps the analysis precise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for </a:t>
              </a:r>
              <a:r>
                <a:rPr lang="en-US" dirty="0" smtClean="0"/>
                <a:t>“well behaved” </a:t>
              </a:r>
              <a:r>
                <a:rPr lang="en-US" dirty="0"/>
                <a:t>programs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184154" y="1415733"/>
            <a:ext cx="2133600" cy="1092362"/>
            <a:chOff x="3184154" y="1415733"/>
            <a:chExt cx="2133600" cy="1092362"/>
          </a:xfrm>
        </p:grpSpPr>
        <p:sp>
          <p:nvSpPr>
            <p:cNvPr id="158" name="Rounded Rectangular Callout 157"/>
            <p:cNvSpPr/>
            <p:nvPr/>
          </p:nvSpPr>
          <p:spPr>
            <a:xfrm>
              <a:off x="3184154" y="1415733"/>
              <a:ext cx="2133600" cy="1092362"/>
            </a:xfrm>
            <a:prstGeom prst="wedgeRoundRectCallout">
              <a:avLst>
                <a:gd name="adj1" fmla="val -793"/>
                <a:gd name="adj2" fmla="val 7279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16633" y="1542304"/>
              <a:ext cx="18701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Record what values </a:t>
              </a:r>
              <a:br>
                <a:rPr lang="en-US" sz="1600" dirty="0" smtClean="0"/>
              </a:br>
              <a:r>
                <a:rPr lang="en-US" sz="1600" dirty="0" smtClean="0"/>
                <a:t>appeared (without</a:t>
              </a:r>
              <a:br>
                <a:rPr lang="en-US" sz="1600" dirty="0" smtClean="0"/>
              </a:br>
              <a:r>
                <a:rPr lang="en-US" sz="1600" dirty="0" smtClean="0"/>
                <a:t>order or number)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093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Well behaved programs have structure</a:t>
            </a:r>
            <a:endParaRPr lang="en-US" dirty="0" smtClean="0"/>
          </a:p>
          <a:p>
            <a:pPr lvl="1"/>
            <a:r>
              <a:rPr lang="en-US" dirty="0" smtClean="0"/>
              <a:t>Stores that are important to communicate with other processors ar</a:t>
            </a:r>
            <a:r>
              <a:rPr lang="en-US" dirty="0" smtClean="0"/>
              <a:t>e fenced close to the store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Making unbounded number of writes to a memory location without a flush?</a:t>
            </a:r>
          </a:p>
          <a:p>
            <a:pPr lvl="1"/>
            <a:r>
              <a:rPr lang="en-US" dirty="0" smtClean="0"/>
              <a:t>Seems esoteric</a:t>
            </a:r>
          </a:p>
          <a:p>
            <a:pPr lvl="1"/>
            <a:r>
              <a:rPr lang="en-US" dirty="0" smtClean="0"/>
              <a:t>Your program is suspicious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5105906"/>
            <a:ext cx="48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flag := true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other_flag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 {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flag := false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//Do something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flag := true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24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398752" y="2104235"/>
            <a:ext cx="457200" cy="365125"/>
          </a:xfrm>
        </p:spPr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>
                <a:solidFill>
                  <a:srgbClr val="FFFF00"/>
                </a:solidFill>
              </a:rPr>
              <a:t>Compute (abstract) reachable states for the program using partial-coherence abstraction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Compute constraints on execution that guarantee that all “bad states” are avoided</a:t>
            </a:r>
          </a:p>
          <a:p>
            <a:endParaRPr lang="en-US" sz="3200" dirty="0" smtClean="0"/>
          </a:p>
          <a:p>
            <a:r>
              <a:rPr lang="en-US" sz="3200" dirty="0" smtClean="0"/>
              <a:t>Implement the constraints with fences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6469359"/>
            <a:ext cx="396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(solving a safety game with abstraction)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Precision/fences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abstractions lead to different fences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Guaranteed to be sound – never miss a fence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precise abstraction – potentially fewer fences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 the paper</a:t>
            </a:r>
          </a:p>
          <a:p>
            <a:pPr lvl="1"/>
            <a:r>
              <a:rPr lang="en-US" dirty="0" smtClean="0"/>
              <a:t>SC-Recoverability </a:t>
            </a:r>
          </a:p>
          <a:p>
            <a:pPr lvl="1"/>
            <a:r>
              <a:rPr lang="en-US" dirty="0"/>
              <a:t>PSO as an abstraction of </a:t>
            </a:r>
            <a:r>
              <a:rPr lang="en-US" dirty="0" smtClean="0"/>
              <a:t>TSO</a:t>
            </a:r>
          </a:p>
          <a:p>
            <a:pPr lvl="1"/>
            <a:r>
              <a:rPr lang="en-US" dirty="0" smtClean="0"/>
              <a:t>Partially disjunctive abstraction allows more aggressive merging of buffer, scales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 smtClean="0"/>
              <a:t>Textbook Example: Peterson’s Algorithm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65908"/>
            <a:ext cx="2565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65908"/>
            <a:ext cx="2946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1;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Mostly mutual exclusion primitives</a:t>
            </a:r>
          </a:p>
          <a:p>
            <a:r>
              <a:rPr lang="en-US" dirty="0" smtClean="0"/>
              <a:t>Different variations of the abstraction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45176"/>
              </p:ext>
            </p:extLst>
          </p:nvPr>
        </p:nvGraphicFramePr>
        <p:xfrm>
          <a:off x="914400" y="3048000"/>
          <a:ext cx="7239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FD k=0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FD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k=1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Sense0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Pet0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Dek0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Lam0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Fast1a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Fast1b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Fast1c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relaxed memory models</a:t>
            </a:r>
          </a:p>
          <a:p>
            <a:pPr lvl="1"/>
            <a:r>
              <a:rPr lang="en-US" dirty="0" smtClean="0"/>
              <a:t>Need reasonable concrete semantics first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the program is infinite-space?</a:t>
            </a:r>
          </a:p>
          <a:p>
            <a:pPr lvl="1"/>
            <a:r>
              <a:rPr lang="en-US" dirty="0" smtClean="0"/>
              <a:t>Or simply large</a:t>
            </a:r>
          </a:p>
          <a:p>
            <a:pPr lvl="1"/>
            <a:r>
              <a:rPr lang="en-US" dirty="0" smtClean="0"/>
              <a:t>Partial-coherence isn’t enough</a:t>
            </a:r>
          </a:p>
          <a:p>
            <a:pPr lvl="1"/>
            <a:r>
              <a:rPr lang="en-US" dirty="0" smtClean="0"/>
              <a:t>We want to also use “standard” abstract interpretation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Abstractions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Trivial for value abstractions</a:t>
            </a:r>
          </a:p>
          <a:p>
            <a:pPr lvl="1"/>
            <a:r>
              <a:rPr lang="en-US" dirty="0" smtClean="0"/>
              <a:t>Abstract buffers of abstract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Challenging for more complex abstractions</a:t>
            </a:r>
          </a:p>
          <a:p>
            <a:pPr lvl="1"/>
            <a:r>
              <a:rPr lang="en-US" dirty="0" smtClean="0"/>
              <a:t>Heap abstractions</a:t>
            </a:r>
          </a:p>
          <a:p>
            <a:pPr lvl="1"/>
            <a:r>
              <a:rPr lang="en-US" dirty="0" smtClean="0"/>
              <a:t>Predicate abstractions</a:t>
            </a:r>
          </a:p>
          <a:p>
            <a:pPr lvl="1"/>
            <a:r>
              <a:rPr lang="en-US" dirty="0" smtClean="0"/>
              <a:t>Buffers for “abstract locations”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Partial-coherence abstractions</a:t>
            </a:r>
          </a:p>
          <a:p>
            <a:pPr lvl="1"/>
            <a:r>
              <a:rPr lang="en-US" dirty="0" smtClean="0"/>
              <a:t>Verification without context bounds </a:t>
            </a:r>
          </a:p>
          <a:p>
            <a:pPr lvl="1"/>
            <a:r>
              <a:rPr lang="en-US" dirty="0" smtClean="0"/>
              <a:t>but possibly with false alarms</a:t>
            </a:r>
          </a:p>
          <a:p>
            <a:endParaRPr lang="en-US" dirty="0" smtClean="0"/>
          </a:p>
          <a:p>
            <a:r>
              <a:rPr lang="en-US" dirty="0" smtClean="0"/>
              <a:t>Synthesis of fences</a:t>
            </a:r>
          </a:p>
          <a:p>
            <a:pPr lvl="1"/>
            <a:r>
              <a:rPr lang="en-US" dirty="0" smtClean="0"/>
              <a:t>Precision affects quality of results</a:t>
            </a:r>
          </a:p>
          <a:p>
            <a:pPr lvl="1"/>
            <a:endParaRPr lang="en-US" dirty="0"/>
          </a:p>
          <a:p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Combination of abstractions</a:t>
            </a:r>
            <a:endParaRPr lang="en-US" dirty="0"/>
          </a:p>
          <a:p>
            <a:pPr lvl="1"/>
            <a:r>
              <a:rPr lang="en-US" dirty="0" smtClean="0"/>
              <a:t>Scalable (dynamic) fence inference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synchronization mechanisms</a:t>
            </a:r>
          </a:p>
          <a:p>
            <a:pPr lvl="1"/>
            <a:r>
              <a:rPr lang="en-US" dirty="0" smtClean="0"/>
              <a:t>CCRs [TACAS’09]</a:t>
            </a:r>
          </a:p>
          <a:p>
            <a:pPr lvl="1"/>
            <a:r>
              <a:rPr lang="en-US" dirty="0" smtClean="0"/>
              <a:t>Atomic sections [POPL’10]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2800" dirty="0"/>
              <a:t>Do you ever need to use k&gt;1 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In your abstraction, do you ever fall into the unordered set?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How far can we expect this to scale?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Why over-approximation for fence inference?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Can you explain how the inference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48400" cy="585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199"/>
            <a:ext cx="5181600" cy="668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9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Beyond Textbooks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FF00"/>
                </a:solidFill>
              </a:rPr>
              <a:t>Relaxed Memory Models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69492"/>
            <a:ext cx="2565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69492"/>
            <a:ext cx="2946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1;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30717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21643" y="30717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9830" y="20049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67700" y="20049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/>
          </p:cNvSpPr>
          <p:nvPr>
            <p:ph sz="quarter" idx="1"/>
          </p:nvPr>
        </p:nvSpPr>
        <p:spPr>
          <a:xfrm>
            <a:off x="457200" y="5352800"/>
            <a:ext cx="8153400" cy="914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Re-ordering of operations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Non-atomic stores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7875" y="4179125"/>
            <a:ext cx="3200400" cy="381000"/>
          </a:xfrm>
          <a:prstGeom prst="roundRect">
            <a:avLst/>
          </a:prstGeom>
          <a:solidFill>
            <a:schemeClr val="accent2">
              <a:alpha val="5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19549" y="4179125"/>
            <a:ext cx="3200400" cy="381000"/>
          </a:xfrm>
          <a:prstGeom prst="roundRect">
            <a:avLst/>
          </a:prstGeom>
          <a:solidFill>
            <a:schemeClr val="accent2">
              <a:alpha val="5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Enforce order… at a cost</a:t>
            </a:r>
          </a:p>
          <a:p>
            <a:pPr lvl="1"/>
            <a:r>
              <a:rPr lang="en-US" sz="3600" dirty="0" smtClean="0"/>
              <a:t>S1; fence; S2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FFFF00"/>
                </a:solidFill>
              </a:rPr>
              <a:t>S1 must become observable before S2 starts executing </a:t>
            </a:r>
          </a:p>
          <a:p>
            <a:r>
              <a:rPr lang="en-US" sz="4000" dirty="0" smtClean="0"/>
              <a:t>Fences are expensive</a:t>
            </a:r>
          </a:p>
          <a:p>
            <a:pPr lvl="1"/>
            <a:r>
              <a:rPr lang="en-US" sz="3600" dirty="0" smtClean="0"/>
              <a:t>10s-100s of cycles</a:t>
            </a:r>
          </a:p>
          <a:p>
            <a:pPr lvl="1"/>
            <a:r>
              <a:rPr lang="en-US" sz="3600" dirty="0" smtClean="0"/>
              <a:t>collateral damage (e.g., prevent compiler opts)</a:t>
            </a:r>
          </a:p>
          <a:p>
            <a:r>
              <a:rPr lang="en-US" sz="4000" dirty="0" smtClean="0"/>
              <a:t>example: removing a </a:t>
            </a:r>
            <a:r>
              <a:rPr lang="en-US" sz="4000" dirty="0" smtClean="0">
                <a:solidFill>
                  <a:srgbClr val="FFFF00"/>
                </a:solidFill>
              </a:rPr>
              <a:t>single fence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/>
              <a:t>yields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3x speedup</a:t>
            </a:r>
            <a:r>
              <a:rPr lang="en-US" sz="4000" dirty="0" smtClean="0"/>
              <a:t> in a work-stealing queue</a:t>
            </a:r>
          </a:p>
          <a:p>
            <a:endParaRPr lang="en-US" sz="4000" dirty="0" smtClean="0"/>
          </a:p>
          <a:p>
            <a:r>
              <a:rPr lang="en-US" sz="4000" dirty="0" smtClean="0"/>
              <a:t>Required fences depend on memory model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FFFF00"/>
                </a:solidFill>
              </a:rPr>
              <a:t>Where should I put fences?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 smtClean="0"/>
              <a:t>May Seem Easy… 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86000"/>
            <a:ext cx="26670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86000"/>
            <a:ext cx="294607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504" y="1219200"/>
            <a:ext cx="8915400" cy="2886893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Chase-Lev Work-Stealing Queue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232264"/>
            <a:ext cx="327660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take()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 –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&lt; t)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bottom = 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&gt; t)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task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t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232264"/>
            <a:ext cx="28956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void push(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task)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– t &gt;= q-&gt;size – 1)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= expand();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 =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232264"/>
            <a:ext cx="28194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steal()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(t &gt;= b)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[t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ABORT;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76775"/>
            <a:ext cx="7086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36772" y="4204063"/>
            <a:ext cx="619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 no lost items, no phantom items, memory safety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92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8963" y="6629400"/>
              <a:ext cx="6350" cy="3175"/>
            </p14:xfrm>
          </p:contentPart>
        </mc:Choice>
        <mc:Fallback xmlns="">
          <p:pic>
            <p:nvPicPr>
              <p:cNvPr id="1792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1907" y="6620228"/>
                <a:ext cx="22578" cy="194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Help the programmer place fences</a:t>
            </a:r>
          </a:p>
          <a:p>
            <a:pPr lvl="1"/>
            <a:r>
              <a:rPr lang="en-US" sz="3200" dirty="0" smtClean="0"/>
              <a:t>Find optimal fence placement</a:t>
            </a:r>
          </a:p>
          <a:p>
            <a:endParaRPr lang="en-US" sz="3600" dirty="0" smtClean="0"/>
          </a:p>
          <a:p>
            <a:r>
              <a:rPr lang="en-US" sz="3600" dirty="0" smtClean="0"/>
              <a:t>Ideal setting for synthesis 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Restrict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non-determinism</a:t>
            </a:r>
            <a:r>
              <a:rPr lang="en-US" sz="3200" dirty="0" smtClean="0"/>
              <a:t> </a:t>
            </a:r>
            <a:r>
              <a:rPr lang="en-US" sz="3200" dirty="0" smtClean="0"/>
              <a:t>(re-ordering) </a:t>
            </a:r>
            <a:r>
              <a:rPr lang="en-US" sz="3200" dirty="0" err="1" smtClean="0"/>
              <a:t>s.t</a:t>
            </a:r>
            <a:r>
              <a:rPr lang="en-US" sz="3200" dirty="0" err="1" smtClean="0"/>
              <a:t>.</a:t>
            </a:r>
            <a:r>
              <a:rPr lang="en-US" sz="3200" dirty="0" smtClean="0"/>
              <a:t> program stays within set of safe executions</a:t>
            </a:r>
          </a:p>
          <a:p>
            <a:pPr lvl="1"/>
            <a:r>
              <a:rPr lang="en-US" sz="3200" dirty="0" smtClean="0"/>
              <a:t>Trivial solution: fence after every store</a:t>
            </a:r>
          </a:p>
          <a:p>
            <a:pPr lvl="1"/>
            <a:r>
              <a:rPr lang="en-US" sz="3200" dirty="0" smtClean="0"/>
              <a:t>Hard </a:t>
            </a:r>
            <a:r>
              <a:rPr lang="en-US" sz="3200" dirty="0" smtClean="0"/>
              <a:t>for a human even for small programs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5943600"/>
            <a:ext cx="8153400" cy="914400"/>
          </a:xfrm>
        </p:spPr>
        <p:txBody>
          <a:bodyPr/>
          <a:lstStyle/>
          <a:p>
            <a:r>
              <a:rPr lang="en-US" dirty="0" smtClean="0"/>
              <a:t>P’ satisfies the specification S under 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3900" y="1600200"/>
            <a:ext cx="7696200" cy="3657600"/>
            <a:chOff x="304800" y="1905000"/>
            <a:chExt cx="7696200" cy="36576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3048000"/>
              <a:ext cx="2286000" cy="1371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FENDER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81000" y="1905000"/>
              <a:ext cx="19812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</a:t>
              </a:r>
            </a:p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1000" y="3200400"/>
              <a:ext cx="2057400" cy="1066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Specification 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4495800"/>
              <a:ext cx="2133600" cy="1066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br>
                <a:rPr lang="en-US" dirty="0" smtClean="0"/>
              </a:br>
              <a:r>
                <a:rPr lang="en-US" dirty="0" smtClean="0"/>
                <a:t>Model </a:t>
              </a:r>
            </a:p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200400"/>
              <a:ext cx="17526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P’</a:t>
              </a:r>
              <a:br>
                <a:rPr lang="en-US" dirty="0" smtClean="0"/>
              </a:br>
              <a:r>
                <a:rPr lang="en-US" dirty="0" smtClean="0"/>
                <a:t>with </a:t>
              </a:r>
              <a:br>
                <a:rPr lang="en-US" dirty="0" smtClean="0"/>
              </a:br>
              <a:r>
                <a:rPr lang="en-US" dirty="0" smtClean="0"/>
                <a:t>Fences</a:t>
              </a:r>
              <a:endParaRPr lang="en-US" dirty="0"/>
            </a:p>
          </p:txBody>
        </p:sp>
        <p:cxnSp>
          <p:nvCxnSpPr>
            <p:cNvPr id="13" name="Curved Connector 12"/>
            <p:cNvCxnSpPr>
              <a:stCxn id="5" idx="6"/>
              <a:endCxn id="4" idx="0"/>
            </p:cNvCxnSpPr>
            <p:nvPr/>
          </p:nvCxnSpPr>
          <p:spPr>
            <a:xfrm>
              <a:off x="2362200" y="2438400"/>
              <a:ext cx="19812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7" idx="6"/>
              <a:endCxn id="4" idx="2"/>
            </p:cNvCxnSpPr>
            <p:nvPr/>
          </p:nvCxnSpPr>
          <p:spPr>
            <a:xfrm flipV="1">
              <a:off x="2438400" y="4419600"/>
              <a:ext cx="19050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2"/>
            <p:cNvCxnSpPr>
              <a:stCxn id="6" idx="6"/>
              <a:endCxn id="4" idx="1"/>
            </p:cNvCxnSpPr>
            <p:nvPr/>
          </p:nvCxnSpPr>
          <p:spPr>
            <a:xfrm>
              <a:off x="2438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2"/>
            <p:cNvCxnSpPr>
              <a:stCxn id="4" idx="3"/>
              <a:endCxn id="8" idx="2"/>
            </p:cNvCxnSpPr>
            <p:nvPr/>
          </p:nvCxnSpPr>
          <p:spPr>
            <a:xfrm>
              <a:off x="5486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Approach: Recipe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14400" y="1678379"/>
            <a:ext cx="3429000" cy="4572000"/>
          </a:xfrm>
        </p:spPr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Compute reachable states for the program</a:t>
            </a:r>
          </a:p>
          <a:p>
            <a:pPr marL="582930" indent="-514350">
              <a:buFont typeface="+mj-lt"/>
              <a:buAutoNum type="arabicPeriod"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Compute constraints on execution that guarantee that all “bad states” are avoided</a:t>
            </a:r>
          </a:p>
          <a:p>
            <a:pPr marL="582930" indent="-514350">
              <a:buFont typeface="+mj-lt"/>
              <a:buAutoNum type="arabicPeriod"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Implement the constraints with fences</a:t>
            </a:r>
          </a:p>
          <a:p>
            <a:pPr marL="1225296" lvl="2" indent="-457200">
              <a:buFont typeface="+mj-lt"/>
              <a:buAutoNum type="arabicPeriod"/>
            </a:pPr>
            <a:endParaRPr lang="en-US" dirty="0" smtClean="0"/>
          </a:p>
          <a:p>
            <a:pPr marL="1225296" lvl="2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3460" y="1678379"/>
            <a:ext cx="3962400" cy="441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521283" y="1739221"/>
            <a:ext cx="2553120" cy="4004640"/>
            <a:chOff x="5521283" y="1739221"/>
            <a:chExt cx="2553120" cy="40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/>
                <p14:cNvContentPartPr/>
                <p14:nvPr/>
              </p14:nvContentPartPr>
              <p14:xfrm>
                <a:off x="5521283" y="1739221"/>
                <a:ext cx="1253160" cy="38696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9763" y="1728781"/>
                  <a:ext cx="1280520" cy="38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3" name="Ink 32"/>
                <p14:cNvContentPartPr/>
                <p14:nvPr/>
              </p14:nvContentPartPr>
              <p14:xfrm>
                <a:off x="7137323" y="2994901"/>
                <a:ext cx="376560" cy="138096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27963" y="2985541"/>
                  <a:ext cx="39780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/>
                <p14:cNvContentPartPr/>
                <p14:nvPr/>
              </p14:nvContentPartPr>
              <p14:xfrm>
                <a:off x="6968123" y="4747741"/>
                <a:ext cx="885240" cy="77868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53003" y="4732621"/>
                  <a:ext cx="91692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3" name="Ink 62"/>
                <p14:cNvContentPartPr/>
                <p14:nvPr/>
              </p14:nvContentPartPr>
              <p14:xfrm>
                <a:off x="7356203" y="1901581"/>
                <a:ext cx="0" cy="50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0" cy="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4" name="Ink 73"/>
                <p14:cNvContentPartPr/>
                <p14:nvPr/>
              </p14:nvContentPartPr>
              <p14:xfrm>
                <a:off x="6695603" y="2272741"/>
                <a:ext cx="1378800" cy="205488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1563" y="2258701"/>
                  <a:ext cx="1404360" cy="20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8" name="Ink 77"/>
                <p14:cNvContentPartPr/>
                <p14:nvPr/>
              </p14:nvContentPartPr>
              <p14:xfrm>
                <a:off x="6519923" y="3739741"/>
                <a:ext cx="602280" cy="20041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4443" y="3726061"/>
                  <a:ext cx="633600" cy="20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/>
              <p14:cNvContentPartPr/>
              <p14:nvPr/>
            </p14:nvContentPartPr>
            <p14:xfrm>
              <a:off x="5591483" y="3872941"/>
              <a:ext cx="1862640" cy="10209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81763" y="3861421"/>
                <a:ext cx="188388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Ink 93"/>
              <p14:cNvContentPartPr/>
              <p14:nvPr/>
            </p14:nvContentPartPr>
            <p14:xfrm>
              <a:off x="5325083" y="6161101"/>
              <a:ext cx="1740960" cy="3985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5363" y="6156421"/>
                <a:ext cx="176112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Rounded Rectangle 100"/>
          <p:cNvSpPr/>
          <p:nvPr/>
        </p:nvSpPr>
        <p:spPr>
          <a:xfrm>
            <a:off x="1118260" y="1981200"/>
            <a:ext cx="7467600" cy="3886200"/>
          </a:xfrm>
          <a:prstGeom prst="roundRect">
            <a:avLst/>
          </a:prstGeom>
          <a:solidFill>
            <a:srgbClr val="FF0000">
              <a:alpha val="9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Bad News [</a:t>
            </a:r>
            <a:r>
              <a:rPr lang="en-US" sz="3200" b="1" dirty="0" err="1"/>
              <a:t>Atig</a:t>
            </a:r>
            <a:r>
              <a:rPr lang="en-US" sz="3200" b="1" dirty="0"/>
              <a:t> et. </a:t>
            </a:r>
            <a:r>
              <a:rPr lang="en-US" sz="3200" b="1" dirty="0" smtClean="0"/>
              <a:t>al </a:t>
            </a:r>
            <a:r>
              <a:rPr lang="en-US" sz="3200" b="1" dirty="0"/>
              <a:t>POPL’10</a:t>
            </a:r>
            <a:r>
              <a:rPr lang="en-US" sz="3200" b="1" dirty="0" smtClean="0"/>
              <a:t>]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Reachability </a:t>
            </a:r>
            <a:r>
              <a:rPr lang="en-US" sz="3200" dirty="0" err="1" smtClean="0"/>
              <a:t>undecidable</a:t>
            </a:r>
            <a:r>
              <a:rPr lang="en-US" sz="3200" dirty="0" smtClean="0"/>
              <a:t> for RMO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Non-primitive recursive complexity for </a:t>
            </a:r>
            <a:r>
              <a:rPr lang="en-US" sz="3200" dirty="0" smtClean="0"/>
              <a:t>TSO/PSO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2000" dirty="0"/>
              <a:t>(Even for programs that are finite-state under </a:t>
            </a:r>
            <a:r>
              <a:rPr lang="en-US" sz="2000" dirty="0" smtClean="0"/>
              <a:t>SC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102" name="Oval 101"/>
          <p:cNvSpPr/>
          <p:nvPr/>
        </p:nvSpPr>
        <p:spPr>
          <a:xfrm>
            <a:off x="5508356" y="5357751"/>
            <a:ext cx="275917" cy="274861"/>
          </a:xfrm>
          <a:prstGeom prst="ellipse">
            <a:avLst/>
          </a:prstGeom>
          <a:noFill/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469359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(solving a safety game)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1" grpId="0" animBg="1"/>
      <p:bldP spid="1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7262</TotalTime>
  <Words>1665</Words>
  <Application>Microsoft Office PowerPoint</Application>
  <PresentationFormat>On-screen Show (4:3)</PresentationFormat>
  <Paragraphs>501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Synthesis of Memory Fences</vt:lpstr>
      <vt:lpstr>Textbook Example: Peterson’s Algorithm</vt:lpstr>
      <vt:lpstr>Beyond Textbooks: Relaxed Memory Models</vt:lpstr>
      <vt:lpstr>Memory Fences</vt:lpstr>
      <vt:lpstr>May Seem Easy… </vt:lpstr>
      <vt:lpstr>Chase-Lev Work-Stealing Queue</vt:lpstr>
      <vt:lpstr>Fender</vt:lpstr>
      <vt:lpstr>Goal</vt:lpstr>
      <vt:lpstr>Naïve Approach: Recipe</vt:lpstr>
      <vt:lpstr>Store Buffers</vt:lpstr>
      <vt:lpstr>Unbounded store buffers</vt:lpstr>
      <vt:lpstr>What can we do?</vt:lpstr>
      <vt:lpstr>Abstract Interpretation for RMM</vt:lpstr>
      <vt:lpstr>First Attempt: Set Abstraction</vt:lpstr>
      <vt:lpstr>Abstract Memory Models - Requirements</vt:lpstr>
      <vt:lpstr>Partial Coherence Abstractions</vt:lpstr>
      <vt:lpstr>Why does it work?</vt:lpstr>
      <vt:lpstr>Adjusted Recipe</vt:lpstr>
      <vt:lpstr>Precision/fences tradeoff</vt:lpstr>
      <vt:lpstr>Synthesis Results</vt:lpstr>
      <vt:lpstr>Limitations…</vt:lpstr>
      <vt:lpstr>Composing Abstractions</vt:lpstr>
      <vt:lpstr>Summary</vt:lpstr>
      <vt:lpstr>Invited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of memory fences</dc:title>
  <dc:creator>yahave</dc:creator>
  <cp:keywords>synthesis, fences, relaxed memory models, abstract interpretation</cp:keywords>
  <cp:lastModifiedBy>yahave</cp:lastModifiedBy>
  <cp:revision>545</cp:revision>
  <dcterms:created xsi:type="dcterms:W3CDTF">2006-08-16T00:00:00Z</dcterms:created>
  <dcterms:modified xsi:type="dcterms:W3CDTF">2011-04-02T08:12:54Z</dcterms:modified>
</cp:coreProperties>
</file>