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A31F2-8E82-4022-AF2C-D251BE677F3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A2749C-B922-401D-AFD7-0E134ACE89A8}">
      <dgm:prSet/>
      <dgm:spPr/>
      <dgm:t>
        <a:bodyPr/>
        <a:lstStyle/>
        <a:p>
          <a:r>
            <a:rPr lang="en-US"/>
            <a:t>Client wants to open a series of coffee shops in the GTA</a:t>
          </a:r>
        </a:p>
      </dgm:t>
    </dgm:pt>
    <dgm:pt modelId="{3811935F-AD92-4C02-8061-B33922BF4CA1}" type="parTrans" cxnId="{2AB9EDB5-049F-467D-920E-BE7245E80518}">
      <dgm:prSet/>
      <dgm:spPr/>
      <dgm:t>
        <a:bodyPr/>
        <a:lstStyle/>
        <a:p>
          <a:endParaRPr lang="en-US"/>
        </a:p>
      </dgm:t>
    </dgm:pt>
    <dgm:pt modelId="{F36D4DAA-8B17-4129-B4E4-84328807183C}" type="sibTrans" cxnId="{2AB9EDB5-049F-467D-920E-BE7245E80518}">
      <dgm:prSet/>
      <dgm:spPr/>
      <dgm:t>
        <a:bodyPr/>
        <a:lstStyle/>
        <a:p>
          <a:endParaRPr lang="en-US"/>
        </a:p>
      </dgm:t>
    </dgm:pt>
    <dgm:pt modelId="{96509E4D-395A-489C-B854-5D1CDFF70914}">
      <dgm:prSet/>
      <dgm:spPr/>
      <dgm:t>
        <a:bodyPr/>
        <a:lstStyle/>
        <a:p>
          <a:r>
            <a:rPr lang="en-US"/>
            <a:t>Toronto real estate is expensive</a:t>
          </a:r>
        </a:p>
      </dgm:t>
    </dgm:pt>
    <dgm:pt modelId="{5B472421-DA7B-4ED1-8A0F-C9FDF130BB6D}" type="parTrans" cxnId="{38889CA2-587C-4385-BAF6-8469BCABA938}">
      <dgm:prSet/>
      <dgm:spPr/>
      <dgm:t>
        <a:bodyPr/>
        <a:lstStyle/>
        <a:p>
          <a:endParaRPr lang="en-US"/>
        </a:p>
      </dgm:t>
    </dgm:pt>
    <dgm:pt modelId="{4AB1C929-6ABA-4113-BD7F-1AAF113671A1}" type="sibTrans" cxnId="{38889CA2-587C-4385-BAF6-8469BCABA938}">
      <dgm:prSet/>
      <dgm:spPr/>
      <dgm:t>
        <a:bodyPr/>
        <a:lstStyle/>
        <a:p>
          <a:endParaRPr lang="en-US"/>
        </a:p>
      </dgm:t>
    </dgm:pt>
    <dgm:pt modelId="{34F7D648-4697-44D1-9E34-743129C13D26}">
      <dgm:prSet/>
      <dgm:spPr/>
      <dgm:t>
        <a:bodyPr/>
        <a:lstStyle/>
        <a:p>
          <a:r>
            <a:rPr lang="en-US"/>
            <a:t>They don’t want to take a gamble on a location and not get a positive ROI</a:t>
          </a:r>
        </a:p>
      </dgm:t>
    </dgm:pt>
    <dgm:pt modelId="{D196CB76-C486-495E-A184-D3C45338DC30}" type="parTrans" cxnId="{CEF2B615-B8D8-4056-AEC6-62AF93BE420F}">
      <dgm:prSet/>
      <dgm:spPr/>
      <dgm:t>
        <a:bodyPr/>
        <a:lstStyle/>
        <a:p>
          <a:endParaRPr lang="en-US"/>
        </a:p>
      </dgm:t>
    </dgm:pt>
    <dgm:pt modelId="{A951EE37-F573-443B-8224-B6FE5C20FF16}" type="sibTrans" cxnId="{CEF2B615-B8D8-4056-AEC6-62AF93BE420F}">
      <dgm:prSet/>
      <dgm:spPr/>
      <dgm:t>
        <a:bodyPr/>
        <a:lstStyle/>
        <a:p>
          <a:endParaRPr lang="en-US"/>
        </a:p>
      </dgm:t>
    </dgm:pt>
    <dgm:pt modelId="{DB757C1D-FABD-4D39-9013-71DF00CC0DBE}" type="pres">
      <dgm:prSet presAssocID="{1A3A31F2-8E82-4022-AF2C-D251BE677F39}" presName="vert0" presStyleCnt="0">
        <dgm:presLayoutVars>
          <dgm:dir/>
          <dgm:animOne val="branch"/>
          <dgm:animLvl val="lvl"/>
        </dgm:presLayoutVars>
      </dgm:prSet>
      <dgm:spPr/>
    </dgm:pt>
    <dgm:pt modelId="{40896229-02F5-4DC3-BADC-F47239537D27}" type="pres">
      <dgm:prSet presAssocID="{96A2749C-B922-401D-AFD7-0E134ACE89A8}" presName="thickLine" presStyleLbl="alignNode1" presStyleIdx="0" presStyleCnt="3"/>
      <dgm:spPr/>
    </dgm:pt>
    <dgm:pt modelId="{3939A4E7-80A9-46F4-8B7F-858CD3131E62}" type="pres">
      <dgm:prSet presAssocID="{96A2749C-B922-401D-AFD7-0E134ACE89A8}" presName="horz1" presStyleCnt="0"/>
      <dgm:spPr/>
    </dgm:pt>
    <dgm:pt modelId="{7510BD7D-D74B-4A2C-803F-CECD1EF56D80}" type="pres">
      <dgm:prSet presAssocID="{96A2749C-B922-401D-AFD7-0E134ACE89A8}" presName="tx1" presStyleLbl="revTx" presStyleIdx="0" presStyleCnt="3"/>
      <dgm:spPr/>
    </dgm:pt>
    <dgm:pt modelId="{092DD8E3-84E8-414E-B819-13B083768A65}" type="pres">
      <dgm:prSet presAssocID="{96A2749C-B922-401D-AFD7-0E134ACE89A8}" presName="vert1" presStyleCnt="0"/>
      <dgm:spPr/>
    </dgm:pt>
    <dgm:pt modelId="{6EAE5B26-DBE9-4325-BDB4-9629E2F31114}" type="pres">
      <dgm:prSet presAssocID="{96509E4D-395A-489C-B854-5D1CDFF70914}" presName="thickLine" presStyleLbl="alignNode1" presStyleIdx="1" presStyleCnt="3"/>
      <dgm:spPr/>
    </dgm:pt>
    <dgm:pt modelId="{9D0CFB44-DE48-414E-BA28-AB7B5C3F41C4}" type="pres">
      <dgm:prSet presAssocID="{96509E4D-395A-489C-B854-5D1CDFF70914}" presName="horz1" presStyleCnt="0"/>
      <dgm:spPr/>
    </dgm:pt>
    <dgm:pt modelId="{CEB888ED-6F21-4396-8A90-1F06677477DE}" type="pres">
      <dgm:prSet presAssocID="{96509E4D-395A-489C-B854-5D1CDFF70914}" presName="tx1" presStyleLbl="revTx" presStyleIdx="1" presStyleCnt="3"/>
      <dgm:spPr/>
    </dgm:pt>
    <dgm:pt modelId="{8C544588-ECDE-42C5-A60F-7CD852DD55EC}" type="pres">
      <dgm:prSet presAssocID="{96509E4D-395A-489C-B854-5D1CDFF70914}" presName="vert1" presStyleCnt="0"/>
      <dgm:spPr/>
    </dgm:pt>
    <dgm:pt modelId="{008B8AE1-B5D4-4D95-8995-CE95A60879EA}" type="pres">
      <dgm:prSet presAssocID="{34F7D648-4697-44D1-9E34-743129C13D26}" presName="thickLine" presStyleLbl="alignNode1" presStyleIdx="2" presStyleCnt="3"/>
      <dgm:spPr/>
    </dgm:pt>
    <dgm:pt modelId="{832E0942-C969-4BBF-832F-D9103720B787}" type="pres">
      <dgm:prSet presAssocID="{34F7D648-4697-44D1-9E34-743129C13D26}" presName="horz1" presStyleCnt="0"/>
      <dgm:spPr/>
    </dgm:pt>
    <dgm:pt modelId="{8D0CFEE0-C575-4DBF-A345-5107EC4B4BDD}" type="pres">
      <dgm:prSet presAssocID="{34F7D648-4697-44D1-9E34-743129C13D26}" presName="tx1" presStyleLbl="revTx" presStyleIdx="2" presStyleCnt="3"/>
      <dgm:spPr/>
    </dgm:pt>
    <dgm:pt modelId="{860DC252-08D8-467D-8AF4-BA8B9C503FBF}" type="pres">
      <dgm:prSet presAssocID="{34F7D648-4697-44D1-9E34-743129C13D26}" presName="vert1" presStyleCnt="0"/>
      <dgm:spPr/>
    </dgm:pt>
  </dgm:ptLst>
  <dgm:cxnLst>
    <dgm:cxn modelId="{80D88E11-64AA-4AE0-8AAC-2DEB88850062}" type="presOf" srcId="{96A2749C-B922-401D-AFD7-0E134ACE89A8}" destId="{7510BD7D-D74B-4A2C-803F-CECD1EF56D80}" srcOrd="0" destOrd="0" presId="urn:microsoft.com/office/officeart/2008/layout/LinedList"/>
    <dgm:cxn modelId="{CEF2B615-B8D8-4056-AEC6-62AF93BE420F}" srcId="{1A3A31F2-8E82-4022-AF2C-D251BE677F39}" destId="{34F7D648-4697-44D1-9E34-743129C13D26}" srcOrd="2" destOrd="0" parTransId="{D196CB76-C486-495E-A184-D3C45338DC30}" sibTransId="{A951EE37-F573-443B-8224-B6FE5C20FF16}"/>
    <dgm:cxn modelId="{16E4CE33-61B9-4CFA-A8E8-5897EE1C09A9}" type="presOf" srcId="{34F7D648-4697-44D1-9E34-743129C13D26}" destId="{8D0CFEE0-C575-4DBF-A345-5107EC4B4BDD}" srcOrd="0" destOrd="0" presId="urn:microsoft.com/office/officeart/2008/layout/LinedList"/>
    <dgm:cxn modelId="{00FD2F3D-DD9C-40A3-83CE-1EA49A3E786F}" type="presOf" srcId="{1A3A31F2-8E82-4022-AF2C-D251BE677F39}" destId="{DB757C1D-FABD-4D39-9013-71DF00CC0DBE}" srcOrd="0" destOrd="0" presId="urn:microsoft.com/office/officeart/2008/layout/LinedList"/>
    <dgm:cxn modelId="{38889CA2-587C-4385-BAF6-8469BCABA938}" srcId="{1A3A31F2-8E82-4022-AF2C-D251BE677F39}" destId="{96509E4D-395A-489C-B854-5D1CDFF70914}" srcOrd="1" destOrd="0" parTransId="{5B472421-DA7B-4ED1-8A0F-C9FDF130BB6D}" sibTransId="{4AB1C929-6ABA-4113-BD7F-1AAF113671A1}"/>
    <dgm:cxn modelId="{2AB9EDB5-049F-467D-920E-BE7245E80518}" srcId="{1A3A31F2-8E82-4022-AF2C-D251BE677F39}" destId="{96A2749C-B922-401D-AFD7-0E134ACE89A8}" srcOrd="0" destOrd="0" parTransId="{3811935F-AD92-4C02-8061-B33922BF4CA1}" sibTransId="{F36D4DAA-8B17-4129-B4E4-84328807183C}"/>
    <dgm:cxn modelId="{98BD24E9-434E-473B-9CE5-2E100DB7A2F5}" type="presOf" srcId="{96509E4D-395A-489C-B854-5D1CDFF70914}" destId="{CEB888ED-6F21-4396-8A90-1F06677477DE}" srcOrd="0" destOrd="0" presId="urn:microsoft.com/office/officeart/2008/layout/LinedList"/>
    <dgm:cxn modelId="{3AE744D7-4E40-47B3-B7F8-A0EDD901DD51}" type="presParOf" srcId="{DB757C1D-FABD-4D39-9013-71DF00CC0DBE}" destId="{40896229-02F5-4DC3-BADC-F47239537D27}" srcOrd="0" destOrd="0" presId="urn:microsoft.com/office/officeart/2008/layout/LinedList"/>
    <dgm:cxn modelId="{832219BE-9C5F-4D1E-BF00-9DECDE387093}" type="presParOf" srcId="{DB757C1D-FABD-4D39-9013-71DF00CC0DBE}" destId="{3939A4E7-80A9-46F4-8B7F-858CD3131E62}" srcOrd="1" destOrd="0" presId="urn:microsoft.com/office/officeart/2008/layout/LinedList"/>
    <dgm:cxn modelId="{10C8B03A-1015-4729-98EF-E3E4910D17A6}" type="presParOf" srcId="{3939A4E7-80A9-46F4-8B7F-858CD3131E62}" destId="{7510BD7D-D74B-4A2C-803F-CECD1EF56D80}" srcOrd="0" destOrd="0" presId="urn:microsoft.com/office/officeart/2008/layout/LinedList"/>
    <dgm:cxn modelId="{358ECF86-2259-43A8-A1EC-AE69604B4F60}" type="presParOf" srcId="{3939A4E7-80A9-46F4-8B7F-858CD3131E62}" destId="{092DD8E3-84E8-414E-B819-13B083768A65}" srcOrd="1" destOrd="0" presId="urn:microsoft.com/office/officeart/2008/layout/LinedList"/>
    <dgm:cxn modelId="{FB0E3A84-3C9F-47EA-A9E1-2A07521987B8}" type="presParOf" srcId="{DB757C1D-FABD-4D39-9013-71DF00CC0DBE}" destId="{6EAE5B26-DBE9-4325-BDB4-9629E2F31114}" srcOrd="2" destOrd="0" presId="urn:microsoft.com/office/officeart/2008/layout/LinedList"/>
    <dgm:cxn modelId="{759E59AE-B2DD-4FCC-8EC9-EAB14E697BC5}" type="presParOf" srcId="{DB757C1D-FABD-4D39-9013-71DF00CC0DBE}" destId="{9D0CFB44-DE48-414E-BA28-AB7B5C3F41C4}" srcOrd="3" destOrd="0" presId="urn:microsoft.com/office/officeart/2008/layout/LinedList"/>
    <dgm:cxn modelId="{5E695FBC-647F-4EBE-83EE-AE04D20C97C0}" type="presParOf" srcId="{9D0CFB44-DE48-414E-BA28-AB7B5C3F41C4}" destId="{CEB888ED-6F21-4396-8A90-1F06677477DE}" srcOrd="0" destOrd="0" presId="urn:microsoft.com/office/officeart/2008/layout/LinedList"/>
    <dgm:cxn modelId="{FF9C22C8-828D-4E46-9AEC-C158BBA42726}" type="presParOf" srcId="{9D0CFB44-DE48-414E-BA28-AB7B5C3F41C4}" destId="{8C544588-ECDE-42C5-A60F-7CD852DD55EC}" srcOrd="1" destOrd="0" presId="urn:microsoft.com/office/officeart/2008/layout/LinedList"/>
    <dgm:cxn modelId="{E5235473-7964-410D-A1CB-3D9F2495E607}" type="presParOf" srcId="{DB757C1D-FABD-4D39-9013-71DF00CC0DBE}" destId="{008B8AE1-B5D4-4D95-8995-CE95A60879EA}" srcOrd="4" destOrd="0" presId="urn:microsoft.com/office/officeart/2008/layout/LinedList"/>
    <dgm:cxn modelId="{9BB4ABB9-8143-4DE7-90F3-982FAF94BAF5}" type="presParOf" srcId="{DB757C1D-FABD-4D39-9013-71DF00CC0DBE}" destId="{832E0942-C969-4BBF-832F-D9103720B787}" srcOrd="5" destOrd="0" presId="urn:microsoft.com/office/officeart/2008/layout/LinedList"/>
    <dgm:cxn modelId="{26BC0C4E-9919-4422-8ED1-441F2B748875}" type="presParOf" srcId="{832E0942-C969-4BBF-832F-D9103720B787}" destId="{8D0CFEE0-C575-4DBF-A345-5107EC4B4BDD}" srcOrd="0" destOrd="0" presId="urn:microsoft.com/office/officeart/2008/layout/LinedList"/>
    <dgm:cxn modelId="{D52E545E-6CF2-4607-B969-4BE887E908EE}" type="presParOf" srcId="{832E0942-C969-4BBF-832F-D9103720B787}" destId="{860DC252-08D8-467D-8AF4-BA8B9C503F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6A0F0-5F64-4BFA-9802-FC676F6CCB0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636D56-0696-4464-B1BD-45025CFACBA1}">
      <dgm:prSet/>
      <dgm:spPr/>
      <dgm:t>
        <a:bodyPr/>
        <a:lstStyle/>
        <a:p>
          <a:r>
            <a:rPr lang="en-US"/>
            <a:t>We can assess various locations for suitability using data already out there</a:t>
          </a:r>
        </a:p>
      </dgm:t>
    </dgm:pt>
    <dgm:pt modelId="{5E488768-52CF-4FCF-A5E9-DD52553A6DE1}" type="parTrans" cxnId="{CBBD3573-26F2-4796-9B50-11B47C5FDD0F}">
      <dgm:prSet/>
      <dgm:spPr/>
      <dgm:t>
        <a:bodyPr/>
        <a:lstStyle/>
        <a:p>
          <a:endParaRPr lang="en-US"/>
        </a:p>
      </dgm:t>
    </dgm:pt>
    <dgm:pt modelId="{67CF9638-8389-4D41-AEA1-C9A13F9E7A6D}" type="sibTrans" cxnId="{CBBD3573-26F2-4796-9B50-11B47C5FDD0F}">
      <dgm:prSet/>
      <dgm:spPr/>
      <dgm:t>
        <a:bodyPr/>
        <a:lstStyle/>
        <a:p>
          <a:endParaRPr lang="en-US"/>
        </a:p>
      </dgm:t>
    </dgm:pt>
    <dgm:pt modelId="{6251F78C-CAF0-44A5-BF7A-4FCC352817E8}">
      <dgm:prSet/>
      <dgm:spPr/>
      <dgm:t>
        <a:bodyPr/>
        <a:lstStyle/>
        <a:p>
          <a:r>
            <a:rPr lang="en-US"/>
            <a:t>Existing venues provide information</a:t>
          </a:r>
        </a:p>
      </dgm:t>
    </dgm:pt>
    <dgm:pt modelId="{B2599111-4965-4176-910D-74775E6F4A31}" type="parTrans" cxnId="{3E97E0E0-AC15-4F60-9CA9-F804095366B4}">
      <dgm:prSet/>
      <dgm:spPr/>
      <dgm:t>
        <a:bodyPr/>
        <a:lstStyle/>
        <a:p>
          <a:endParaRPr lang="en-US"/>
        </a:p>
      </dgm:t>
    </dgm:pt>
    <dgm:pt modelId="{1D515C65-FBBD-4635-9524-B21F9ED19331}" type="sibTrans" cxnId="{3E97E0E0-AC15-4F60-9CA9-F804095366B4}">
      <dgm:prSet/>
      <dgm:spPr/>
      <dgm:t>
        <a:bodyPr/>
        <a:lstStyle/>
        <a:p>
          <a:endParaRPr lang="en-US"/>
        </a:p>
      </dgm:t>
    </dgm:pt>
    <dgm:pt modelId="{7301F89F-329B-4493-B93E-C87ADB925FBD}">
      <dgm:prSet/>
      <dgm:spPr/>
      <dgm:t>
        <a:bodyPr/>
        <a:lstStyle/>
        <a:p>
          <a:r>
            <a:rPr lang="en-US"/>
            <a:t>Competition</a:t>
          </a:r>
        </a:p>
      </dgm:t>
    </dgm:pt>
    <dgm:pt modelId="{A855F627-9429-477D-8A28-07D9B7D76BEE}" type="parTrans" cxnId="{76A603B1-7D86-404E-B9B8-1CAC84BD6BF0}">
      <dgm:prSet/>
      <dgm:spPr/>
      <dgm:t>
        <a:bodyPr/>
        <a:lstStyle/>
        <a:p>
          <a:endParaRPr lang="en-US"/>
        </a:p>
      </dgm:t>
    </dgm:pt>
    <dgm:pt modelId="{4823C207-5180-4CBF-BE31-4B2776505663}" type="sibTrans" cxnId="{76A603B1-7D86-404E-B9B8-1CAC84BD6BF0}">
      <dgm:prSet/>
      <dgm:spPr/>
      <dgm:t>
        <a:bodyPr/>
        <a:lstStyle/>
        <a:p>
          <a:endParaRPr lang="en-US"/>
        </a:p>
      </dgm:t>
    </dgm:pt>
    <dgm:pt modelId="{2E15BE0B-632D-42BB-85C5-940D7A2FE451}">
      <dgm:prSet/>
      <dgm:spPr/>
      <dgm:t>
        <a:bodyPr/>
        <a:lstStyle/>
        <a:p>
          <a:r>
            <a:rPr lang="en-US"/>
            <a:t>Opportunity</a:t>
          </a:r>
        </a:p>
      </dgm:t>
    </dgm:pt>
    <dgm:pt modelId="{6A22F750-07B0-4D4F-AFB5-0E36B16CB633}" type="parTrans" cxnId="{07855F8D-0191-47CE-B97F-92533A8474F5}">
      <dgm:prSet/>
      <dgm:spPr/>
      <dgm:t>
        <a:bodyPr/>
        <a:lstStyle/>
        <a:p>
          <a:endParaRPr lang="en-US"/>
        </a:p>
      </dgm:t>
    </dgm:pt>
    <dgm:pt modelId="{032020F4-168F-42C6-8241-FF671C575C28}" type="sibTrans" cxnId="{07855F8D-0191-47CE-B97F-92533A8474F5}">
      <dgm:prSet/>
      <dgm:spPr/>
      <dgm:t>
        <a:bodyPr/>
        <a:lstStyle/>
        <a:p>
          <a:endParaRPr lang="en-US"/>
        </a:p>
      </dgm:t>
    </dgm:pt>
    <dgm:pt modelId="{756EB28C-8353-4C31-832F-DD53FDE61BB0}" type="pres">
      <dgm:prSet presAssocID="{7926A0F0-5F64-4BFA-9802-FC676F6CCB0E}" presName="Name0" presStyleCnt="0">
        <dgm:presLayoutVars>
          <dgm:dir/>
          <dgm:animLvl val="lvl"/>
          <dgm:resizeHandles val="exact"/>
        </dgm:presLayoutVars>
      </dgm:prSet>
      <dgm:spPr/>
    </dgm:pt>
    <dgm:pt modelId="{F85DED44-7641-40F6-8D4C-B95D3CA597D8}" type="pres">
      <dgm:prSet presAssocID="{6251F78C-CAF0-44A5-BF7A-4FCC352817E8}" presName="boxAndChildren" presStyleCnt="0"/>
      <dgm:spPr/>
    </dgm:pt>
    <dgm:pt modelId="{3E7E0D44-ECFF-459D-9098-B78479DC4004}" type="pres">
      <dgm:prSet presAssocID="{6251F78C-CAF0-44A5-BF7A-4FCC352817E8}" presName="parentTextBox" presStyleLbl="node1" presStyleIdx="0" presStyleCnt="2"/>
      <dgm:spPr/>
    </dgm:pt>
    <dgm:pt modelId="{16520A5B-0803-4AEE-8234-8CC007CAAB6B}" type="pres">
      <dgm:prSet presAssocID="{6251F78C-CAF0-44A5-BF7A-4FCC352817E8}" presName="entireBox" presStyleLbl="node1" presStyleIdx="0" presStyleCnt="2"/>
      <dgm:spPr/>
    </dgm:pt>
    <dgm:pt modelId="{61D6D31D-A021-4F07-9F29-DA3124EB3EA5}" type="pres">
      <dgm:prSet presAssocID="{6251F78C-CAF0-44A5-BF7A-4FCC352817E8}" presName="descendantBox" presStyleCnt="0"/>
      <dgm:spPr/>
    </dgm:pt>
    <dgm:pt modelId="{F7A3E360-804E-4160-ABC1-3C4982876A1A}" type="pres">
      <dgm:prSet presAssocID="{7301F89F-329B-4493-B93E-C87ADB925FBD}" presName="childTextBox" presStyleLbl="fgAccFollowNode1" presStyleIdx="0" presStyleCnt="2">
        <dgm:presLayoutVars>
          <dgm:bulletEnabled val="1"/>
        </dgm:presLayoutVars>
      </dgm:prSet>
      <dgm:spPr/>
    </dgm:pt>
    <dgm:pt modelId="{B782F2E0-4F80-4178-9BD8-CBB09D902EE5}" type="pres">
      <dgm:prSet presAssocID="{2E15BE0B-632D-42BB-85C5-940D7A2FE451}" presName="childTextBox" presStyleLbl="fgAccFollowNode1" presStyleIdx="1" presStyleCnt="2">
        <dgm:presLayoutVars>
          <dgm:bulletEnabled val="1"/>
        </dgm:presLayoutVars>
      </dgm:prSet>
      <dgm:spPr/>
    </dgm:pt>
    <dgm:pt modelId="{4DBA40A8-A6D0-46F5-8A6F-166F09C7F493}" type="pres">
      <dgm:prSet presAssocID="{67CF9638-8389-4D41-AEA1-C9A13F9E7A6D}" presName="sp" presStyleCnt="0"/>
      <dgm:spPr/>
    </dgm:pt>
    <dgm:pt modelId="{AF31B9FD-78BE-4650-B808-C637577DE8F2}" type="pres">
      <dgm:prSet presAssocID="{C4636D56-0696-4464-B1BD-45025CFACBA1}" presName="arrowAndChildren" presStyleCnt="0"/>
      <dgm:spPr/>
    </dgm:pt>
    <dgm:pt modelId="{EF72E422-A3CD-4FBA-B72A-61E7C71B5A11}" type="pres">
      <dgm:prSet presAssocID="{C4636D56-0696-4464-B1BD-45025CFACBA1}" presName="parentTextArrow" presStyleLbl="node1" presStyleIdx="1" presStyleCnt="2"/>
      <dgm:spPr/>
    </dgm:pt>
  </dgm:ptLst>
  <dgm:cxnLst>
    <dgm:cxn modelId="{B2DFA032-436F-449E-AF3A-B75F61B3C2EF}" type="presOf" srcId="{6251F78C-CAF0-44A5-BF7A-4FCC352817E8}" destId="{16520A5B-0803-4AEE-8234-8CC007CAAB6B}" srcOrd="1" destOrd="0" presId="urn:microsoft.com/office/officeart/2005/8/layout/process4"/>
    <dgm:cxn modelId="{AD90E534-B67F-4CF1-9B89-0EB4454A3C29}" type="presOf" srcId="{C4636D56-0696-4464-B1BD-45025CFACBA1}" destId="{EF72E422-A3CD-4FBA-B72A-61E7C71B5A11}" srcOrd="0" destOrd="0" presId="urn:microsoft.com/office/officeart/2005/8/layout/process4"/>
    <dgm:cxn modelId="{22F8533E-7BF8-480B-A725-F742260DD011}" type="presOf" srcId="{6251F78C-CAF0-44A5-BF7A-4FCC352817E8}" destId="{3E7E0D44-ECFF-459D-9098-B78479DC4004}" srcOrd="0" destOrd="0" presId="urn:microsoft.com/office/officeart/2005/8/layout/process4"/>
    <dgm:cxn modelId="{CBBD3573-26F2-4796-9B50-11B47C5FDD0F}" srcId="{7926A0F0-5F64-4BFA-9802-FC676F6CCB0E}" destId="{C4636D56-0696-4464-B1BD-45025CFACBA1}" srcOrd="0" destOrd="0" parTransId="{5E488768-52CF-4FCF-A5E9-DD52553A6DE1}" sibTransId="{67CF9638-8389-4D41-AEA1-C9A13F9E7A6D}"/>
    <dgm:cxn modelId="{07855F8D-0191-47CE-B97F-92533A8474F5}" srcId="{6251F78C-CAF0-44A5-BF7A-4FCC352817E8}" destId="{2E15BE0B-632D-42BB-85C5-940D7A2FE451}" srcOrd="1" destOrd="0" parTransId="{6A22F750-07B0-4D4F-AFB5-0E36B16CB633}" sibTransId="{032020F4-168F-42C6-8241-FF671C575C28}"/>
    <dgm:cxn modelId="{1870C893-2680-4A72-AA01-BBEA8191CBC9}" type="presOf" srcId="{7301F89F-329B-4493-B93E-C87ADB925FBD}" destId="{F7A3E360-804E-4160-ABC1-3C4982876A1A}" srcOrd="0" destOrd="0" presId="urn:microsoft.com/office/officeart/2005/8/layout/process4"/>
    <dgm:cxn modelId="{0318D498-F500-4B61-91C4-6CA3537B85D7}" type="presOf" srcId="{2E15BE0B-632D-42BB-85C5-940D7A2FE451}" destId="{B782F2E0-4F80-4178-9BD8-CBB09D902EE5}" srcOrd="0" destOrd="0" presId="urn:microsoft.com/office/officeart/2005/8/layout/process4"/>
    <dgm:cxn modelId="{76A603B1-7D86-404E-B9B8-1CAC84BD6BF0}" srcId="{6251F78C-CAF0-44A5-BF7A-4FCC352817E8}" destId="{7301F89F-329B-4493-B93E-C87ADB925FBD}" srcOrd="0" destOrd="0" parTransId="{A855F627-9429-477D-8A28-07D9B7D76BEE}" sibTransId="{4823C207-5180-4CBF-BE31-4B2776505663}"/>
    <dgm:cxn modelId="{7BDB44C1-F3DB-4173-9D95-BD89E6224BC5}" type="presOf" srcId="{7926A0F0-5F64-4BFA-9802-FC676F6CCB0E}" destId="{756EB28C-8353-4C31-832F-DD53FDE61BB0}" srcOrd="0" destOrd="0" presId="urn:microsoft.com/office/officeart/2005/8/layout/process4"/>
    <dgm:cxn modelId="{3E97E0E0-AC15-4F60-9CA9-F804095366B4}" srcId="{7926A0F0-5F64-4BFA-9802-FC676F6CCB0E}" destId="{6251F78C-CAF0-44A5-BF7A-4FCC352817E8}" srcOrd="1" destOrd="0" parTransId="{B2599111-4965-4176-910D-74775E6F4A31}" sibTransId="{1D515C65-FBBD-4635-9524-B21F9ED19331}"/>
    <dgm:cxn modelId="{4D03283F-BAF5-4253-B96F-D29776A6E1F3}" type="presParOf" srcId="{756EB28C-8353-4C31-832F-DD53FDE61BB0}" destId="{F85DED44-7641-40F6-8D4C-B95D3CA597D8}" srcOrd="0" destOrd="0" presId="urn:microsoft.com/office/officeart/2005/8/layout/process4"/>
    <dgm:cxn modelId="{05910555-16DE-4153-90C2-1A01B1E0C6DD}" type="presParOf" srcId="{F85DED44-7641-40F6-8D4C-B95D3CA597D8}" destId="{3E7E0D44-ECFF-459D-9098-B78479DC4004}" srcOrd="0" destOrd="0" presId="urn:microsoft.com/office/officeart/2005/8/layout/process4"/>
    <dgm:cxn modelId="{369EA55B-1850-48D8-BFFB-799BCE1725C1}" type="presParOf" srcId="{F85DED44-7641-40F6-8D4C-B95D3CA597D8}" destId="{16520A5B-0803-4AEE-8234-8CC007CAAB6B}" srcOrd="1" destOrd="0" presId="urn:microsoft.com/office/officeart/2005/8/layout/process4"/>
    <dgm:cxn modelId="{42555D85-E6A0-430E-9804-2008BBFBD15F}" type="presParOf" srcId="{F85DED44-7641-40F6-8D4C-B95D3CA597D8}" destId="{61D6D31D-A021-4F07-9F29-DA3124EB3EA5}" srcOrd="2" destOrd="0" presId="urn:microsoft.com/office/officeart/2005/8/layout/process4"/>
    <dgm:cxn modelId="{26C63A6A-CCFC-4B1F-B24A-78855976359D}" type="presParOf" srcId="{61D6D31D-A021-4F07-9F29-DA3124EB3EA5}" destId="{F7A3E360-804E-4160-ABC1-3C4982876A1A}" srcOrd="0" destOrd="0" presId="urn:microsoft.com/office/officeart/2005/8/layout/process4"/>
    <dgm:cxn modelId="{03E01F46-B484-4D25-A9A4-C4B6FFBBE9AC}" type="presParOf" srcId="{61D6D31D-A021-4F07-9F29-DA3124EB3EA5}" destId="{B782F2E0-4F80-4178-9BD8-CBB09D902EE5}" srcOrd="1" destOrd="0" presId="urn:microsoft.com/office/officeart/2005/8/layout/process4"/>
    <dgm:cxn modelId="{96DC6915-F696-4AC6-9268-AF23071848F5}" type="presParOf" srcId="{756EB28C-8353-4C31-832F-DD53FDE61BB0}" destId="{4DBA40A8-A6D0-46F5-8A6F-166F09C7F493}" srcOrd="1" destOrd="0" presId="urn:microsoft.com/office/officeart/2005/8/layout/process4"/>
    <dgm:cxn modelId="{DC1709D0-250E-46E0-8942-8D3FE5556D5B}" type="presParOf" srcId="{756EB28C-8353-4C31-832F-DD53FDE61BB0}" destId="{AF31B9FD-78BE-4650-B808-C637577DE8F2}" srcOrd="2" destOrd="0" presId="urn:microsoft.com/office/officeart/2005/8/layout/process4"/>
    <dgm:cxn modelId="{F456262D-4515-45A2-B9B3-91048949DE8C}" type="presParOf" srcId="{AF31B9FD-78BE-4650-B808-C637577DE8F2}" destId="{EF72E422-A3CD-4FBA-B72A-61E7C71B5A1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8CE5C7-C941-4921-933C-C2701611EA3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9CC19A-8C13-4C4A-95F1-B9BEF30E2FC4}">
      <dgm:prSet/>
      <dgm:spPr/>
      <dgm:t>
        <a:bodyPr/>
        <a:lstStyle/>
        <a:p>
          <a:r>
            <a:rPr lang="en-US"/>
            <a:t>Use</a:t>
          </a:r>
        </a:p>
      </dgm:t>
    </dgm:pt>
    <dgm:pt modelId="{10C6A472-6A27-42A7-9E50-292F0C3B68F9}" type="parTrans" cxnId="{0DF7BA2C-8283-4B06-BFC3-2EDF459078CA}">
      <dgm:prSet/>
      <dgm:spPr/>
      <dgm:t>
        <a:bodyPr/>
        <a:lstStyle/>
        <a:p>
          <a:endParaRPr lang="en-US"/>
        </a:p>
      </dgm:t>
    </dgm:pt>
    <dgm:pt modelId="{9E29A2F6-A8BD-45A6-9809-85AB0CAE0A0E}" type="sibTrans" cxnId="{0DF7BA2C-8283-4B06-BFC3-2EDF459078CA}">
      <dgm:prSet/>
      <dgm:spPr/>
      <dgm:t>
        <a:bodyPr/>
        <a:lstStyle/>
        <a:p>
          <a:endParaRPr lang="en-US"/>
        </a:p>
      </dgm:t>
    </dgm:pt>
    <dgm:pt modelId="{240B4D37-E95F-487E-B8C0-097A6A16EF62}">
      <dgm:prSet/>
      <dgm:spPr/>
      <dgm:t>
        <a:bodyPr/>
        <a:lstStyle/>
        <a:p>
          <a:r>
            <a:rPr lang="en-US"/>
            <a:t>Use k-means clustering to cluster GTA forward sortation areas</a:t>
          </a:r>
        </a:p>
      </dgm:t>
    </dgm:pt>
    <dgm:pt modelId="{624F2E3A-4463-4C0E-98DD-C05B368DC636}" type="parTrans" cxnId="{D4F32B21-E81F-43E1-9922-18D0C98A706F}">
      <dgm:prSet/>
      <dgm:spPr/>
      <dgm:t>
        <a:bodyPr/>
        <a:lstStyle/>
        <a:p>
          <a:endParaRPr lang="en-US"/>
        </a:p>
      </dgm:t>
    </dgm:pt>
    <dgm:pt modelId="{6E70316E-D831-4145-B267-6032B44E2C73}" type="sibTrans" cxnId="{D4F32B21-E81F-43E1-9922-18D0C98A706F}">
      <dgm:prSet/>
      <dgm:spPr/>
      <dgm:t>
        <a:bodyPr/>
        <a:lstStyle/>
        <a:p>
          <a:endParaRPr lang="en-US"/>
        </a:p>
      </dgm:t>
    </dgm:pt>
    <dgm:pt modelId="{6359C569-DADA-4FA2-941E-6AE066720826}">
      <dgm:prSet/>
      <dgm:spPr/>
      <dgm:t>
        <a:bodyPr/>
        <a:lstStyle/>
        <a:p>
          <a:r>
            <a:rPr lang="en-US"/>
            <a:t>Base</a:t>
          </a:r>
        </a:p>
      </dgm:t>
    </dgm:pt>
    <dgm:pt modelId="{5BBDFAFE-1F4D-4136-8FDE-C80538BB3CE1}" type="parTrans" cxnId="{D629278B-A3AF-4646-B851-8E72E9359908}">
      <dgm:prSet/>
      <dgm:spPr/>
      <dgm:t>
        <a:bodyPr/>
        <a:lstStyle/>
        <a:p>
          <a:endParaRPr lang="en-US"/>
        </a:p>
      </dgm:t>
    </dgm:pt>
    <dgm:pt modelId="{C48FCEAE-E801-4A47-B0C7-9E6D54541729}" type="sibTrans" cxnId="{D629278B-A3AF-4646-B851-8E72E9359908}">
      <dgm:prSet/>
      <dgm:spPr/>
      <dgm:t>
        <a:bodyPr/>
        <a:lstStyle/>
        <a:p>
          <a:endParaRPr lang="en-US"/>
        </a:p>
      </dgm:t>
    </dgm:pt>
    <dgm:pt modelId="{B85A7EAD-C1AA-4093-B65A-04405969B1A2}">
      <dgm:prSet/>
      <dgm:spPr/>
      <dgm:t>
        <a:bodyPr/>
        <a:lstStyle/>
        <a:p>
          <a:r>
            <a:rPr lang="en-US"/>
            <a:t>Base clustering on venue types</a:t>
          </a:r>
        </a:p>
      </dgm:t>
    </dgm:pt>
    <dgm:pt modelId="{14C9E3E4-8A6B-4E2C-B33C-BE9CAF026009}" type="parTrans" cxnId="{569A7D35-EC1C-4BE2-9565-6A65740840B1}">
      <dgm:prSet/>
      <dgm:spPr/>
      <dgm:t>
        <a:bodyPr/>
        <a:lstStyle/>
        <a:p>
          <a:endParaRPr lang="en-US"/>
        </a:p>
      </dgm:t>
    </dgm:pt>
    <dgm:pt modelId="{D8411470-F3F0-431E-AD25-BB450C9B3126}" type="sibTrans" cxnId="{569A7D35-EC1C-4BE2-9565-6A65740840B1}">
      <dgm:prSet/>
      <dgm:spPr/>
      <dgm:t>
        <a:bodyPr/>
        <a:lstStyle/>
        <a:p>
          <a:endParaRPr lang="en-US"/>
        </a:p>
      </dgm:t>
    </dgm:pt>
    <dgm:pt modelId="{04B1ACBB-7BCB-4847-836E-E0F6B41D74A3}">
      <dgm:prSet/>
      <dgm:spPr/>
      <dgm:t>
        <a:bodyPr/>
        <a:lstStyle/>
        <a:p>
          <a:r>
            <a:rPr lang="en-US"/>
            <a:t>Provide</a:t>
          </a:r>
        </a:p>
      </dgm:t>
    </dgm:pt>
    <dgm:pt modelId="{F5788F85-D9A7-4F80-9019-B7224B4DF867}" type="parTrans" cxnId="{13E8D78B-3D37-4B87-B0E6-D25C1C93DB84}">
      <dgm:prSet/>
      <dgm:spPr/>
      <dgm:t>
        <a:bodyPr/>
        <a:lstStyle/>
        <a:p>
          <a:endParaRPr lang="en-US"/>
        </a:p>
      </dgm:t>
    </dgm:pt>
    <dgm:pt modelId="{0AE8D567-8D44-4B67-9AC7-5E1FDB27B695}" type="sibTrans" cxnId="{13E8D78B-3D37-4B87-B0E6-D25C1C93DB84}">
      <dgm:prSet/>
      <dgm:spPr/>
      <dgm:t>
        <a:bodyPr/>
        <a:lstStyle/>
        <a:p>
          <a:endParaRPr lang="en-US"/>
        </a:p>
      </dgm:t>
    </dgm:pt>
    <dgm:pt modelId="{B7250192-3296-4BFD-99FC-1B11C6DD1E1F}">
      <dgm:prSet/>
      <dgm:spPr/>
      <dgm:t>
        <a:bodyPr/>
        <a:lstStyle/>
        <a:p>
          <a:r>
            <a:rPr lang="en-US"/>
            <a:t>Provide additional economic data for each area</a:t>
          </a:r>
        </a:p>
      </dgm:t>
    </dgm:pt>
    <dgm:pt modelId="{D9E8103C-824C-499F-A1F8-EF1AF158B4E0}" type="parTrans" cxnId="{338DA396-84D7-49F0-A234-E708172A3CF6}">
      <dgm:prSet/>
      <dgm:spPr/>
      <dgm:t>
        <a:bodyPr/>
        <a:lstStyle/>
        <a:p>
          <a:endParaRPr lang="en-US"/>
        </a:p>
      </dgm:t>
    </dgm:pt>
    <dgm:pt modelId="{9970BCD8-92B8-4C29-93A5-62AABFE191C3}" type="sibTrans" cxnId="{338DA396-84D7-49F0-A234-E708172A3CF6}">
      <dgm:prSet/>
      <dgm:spPr/>
      <dgm:t>
        <a:bodyPr/>
        <a:lstStyle/>
        <a:p>
          <a:endParaRPr lang="en-US"/>
        </a:p>
      </dgm:t>
    </dgm:pt>
    <dgm:pt modelId="{EF433B76-75A9-4004-9ED6-39462E5BFB2B}" type="pres">
      <dgm:prSet presAssocID="{738CE5C7-C941-4921-933C-C2701611EA37}" presName="Name0" presStyleCnt="0">
        <dgm:presLayoutVars>
          <dgm:dir/>
          <dgm:animLvl val="lvl"/>
          <dgm:resizeHandles val="exact"/>
        </dgm:presLayoutVars>
      </dgm:prSet>
      <dgm:spPr/>
    </dgm:pt>
    <dgm:pt modelId="{54223A78-9485-48E5-99CD-5DFBDF3904E5}" type="pres">
      <dgm:prSet presAssocID="{E09CC19A-8C13-4C4A-95F1-B9BEF30E2FC4}" presName="linNode" presStyleCnt="0"/>
      <dgm:spPr/>
    </dgm:pt>
    <dgm:pt modelId="{C940E780-7A8D-4F9F-8FED-1A502049BFAF}" type="pres">
      <dgm:prSet presAssocID="{E09CC19A-8C13-4C4A-95F1-B9BEF30E2FC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EEFEA590-5B77-4098-9131-16E7C43F0CA3}" type="pres">
      <dgm:prSet presAssocID="{E09CC19A-8C13-4C4A-95F1-B9BEF30E2FC4}" presName="descendantText" presStyleLbl="alignAccFollowNode1" presStyleIdx="0" presStyleCnt="3">
        <dgm:presLayoutVars>
          <dgm:bulletEnabled/>
        </dgm:presLayoutVars>
      </dgm:prSet>
      <dgm:spPr/>
    </dgm:pt>
    <dgm:pt modelId="{A0827D54-BCCE-4C78-9B88-22A122C59A44}" type="pres">
      <dgm:prSet presAssocID="{9E29A2F6-A8BD-45A6-9809-85AB0CAE0A0E}" presName="sp" presStyleCnt="0"/>
      <dgm:spPr/>
    </dgm:pt>
    <dgm:pt modelId="{ED351BEC-C057-4928-80E6-2248EFFEFBE6}" type="pres">
      <dgm:prSet presAssocID="{6359C569-DADA-4FA2-941E-6AE066720826}" presName="linNode" presStyleCnt="0"/>
      <dgm:spPr/>
    </dgm:pt>
    <dgm:pt modelId="{62F23049-E4BC-4DB8-A401-B76D7A494773}" type="pres">
      <dgm:prSet presAssocID="{6359C569-DADA-4FA2-941E-6AE06672082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4F2EA41-4703-4D20-9F04-BD23C92C2A40}" type="pres">
      <dgm:prSet presAssocID="{6359C569-DADA-4FA2-941E-6AE066720826}" presName="descendantText" presStyleLbl="alignAccFollowNode1" presStyleIdx="1" presStyleCnt="3">
        <dgm:presLayoutVars>
          <dgm:bulletEnabled/>
        </dgm:presLayoutVars>
      </dgm:prSet>
      <dgm:spPr/>
    </dgm:pt>
    <dgm:pt modelId="{60A3A66D-31B5-466F-93D3-7A38B806BA27}" type="pres">
      <dgm:prSet presAssocID="{C48FCEAE-E801-4A47-B0C7-9E6D54541729}" presName="sp" presStyleCnt="0"/>
      <dgm:spPr/>
    </dgm:pt>
    <dgm:pt modelId="{D85648F3-883E-4F3E-875B-FC0182C8AAB3}" type="pres">
      <dgm:prSet presAssocID="{04B1ACBB-7BCB-4847-836E-E0F6B41D74A3}" presName="linNode" presStyleCnt="0"/>
      <dgm:spPr/>
    </dgm:pt>
    <dgm:pt modelId="{6A77DA4E-993E-4910-8188-E91067AF87C3}" type="pres">
      <dgm:prSet presAssocID="{04B1ACBB-7BCB-4847-836E-E0F6B41D74A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9E72709-53B9-4D64-AC44-2D16C833A7CC}" type="pres">
      <dgm:prSet presAssocID="{04B1ACBB-7BCB-4847-836E-E0F6B41D74A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0635303-4032-4876-A7DE-4164D1FC0418}" type="presOf" srcId="{B7250192-3296-4BFD-99FC-1B11C6DD1E1F}" destId="{19E72709-53B9-4D64-AC44-2D16C833A7CC}" srcOrd="0" destOrd="0" presId="urn:microsoft.com/office/officeart/2016/7/layout/VerticalSolidActionList"/>
    <dgm:cxn modelId="{A218E809-6129-4921-A8E4-1B766BA3A105}" type="presOf" srcId="{04B1ACBB-7BCB-4847-836E-E0F6B41D74A3}" destId="{6A77DA4E-993E-4910-8188-E91067AF87C3}" srcOrd="0" destOrd="0" presId="urn:microsoft.com/office/officeart/2016/7/layout/VerticalSolidActionList"/>
    <dgm:cxn modelId="{D4F32B21-E81F-43E1-9922-18D0C98A706F}" srcId="{E09CC19A-8C13-4C4A-95F1-B9BEF30E2FC4}" destId="{240B4D37-E95F-487E-B8C0-097A6A16EF62}" srcOrd="0" destOrd="0" parTransId="{624F2E3A-4463-4C0E-98DD-C05B368DC636}" sibTransId="{6E70316E-D831-4145-B267-6032B44E2C73}"/>
    <dgm:cxn modelId="{0DF7BA2C-8283-4B06-BFC3-2EDF459078CA}" srcId="{738CE5C7-C941-4921-933C-C2701611EA37}" destId="{E09CC19A-8C13-4C4A-95F1-B9BEF30E2FC4}" srcOrd="0" destOrd="0" parTransId="{10C6A472-6A27-42A7-9E50-292F0C3B68F9}" sibTransId="{9E29A2F6-A8BD-45A6-9809-85AB0CAE0A0E}"/>
    <dgm:cxn modelId="{569A7D35-EC1C-4BE2-9565-6A65740840B1}" srcId="{6359C569-DADA-4FA2-941E-6AE066720826}" destId="{B85A7EAD-C1AA-4093-B65A-04405969B1A2}" srcOrd="0" destOrd="0" parTransId="{14C9E3E4-8A6B-4E2C-B33C-BE9CAF026009}" sibTransId="{D8411470-F3F0-431E-AD25-BB450C9B3126}"/>
    <dgm:cxn modelId="{878BC47F-9F97-4DE8-9483-E5F90EB2BEED}" type="presOf" srcId="{E09CC19A-8C13-4C4A-95F1-B9BEF30E2FC4}" destId="{C940E780-7A8D-4F9F-8FED-1A502049BFAF}" srcOrd="0" destOrd="0" presId="urn:microsoft.com/office/officeart/2016/7/layout/VerticalSolidActionList"/>
    <dgm:cxn modelId="{D629278B-A3AF-4646-B851-8E72E9359908}" srcId="{738CE5C7-C941-4921-933C-C2701611EA37}" destId="{6359C569-DADA-4FA2-941E-6AE066720826}" srcOrd="1" destOrd="0" parTransId="{5BBDFAFE-1F4D-4136-8FDE-C80538BB3CE1}" sibTransId="{C48FCEAE-E801-4A47-B0C7-9E6D54541729}"/>
    <dgm:cxn modelId="{13E8D78B-3D37-4B87-B0E6-D25C1C93DB84}" srcId="{738CE5C7-C941-4921-933C-C2701611EA37}" destId="{04B1ACBB-7BCB-4847-836E-E0F6B41D74A3}" srcOrd="2" destOrd="0" parTransId="{F5788F85-D9A7-4F80-9019-B7224B4DF867}" sibTransId="{0AE8D567-8D44-4B67-9AC7-5E1FDB27B695}"/>
    <dgm:cxn modelId="{338DA396-84D7-49F0-A234-E708172A3CF6}" srcId="{04B1ACBB-7BCB-4847-836E-E0F6B41D74A3}" destId="{B7250192-3296-4BFD-99FC-1B11C6DD1E1F}" srcOrd="0" destOrd="0" parTransId="{D9E8103C-824C-499F-A1F8-EF1AF158B4E0}" sibTransId="{9970BCD8-92B8-4C29-93A5-62AABFE191C3}"/>
    <dgm:cxn modelId="{6BE7A0A9-1D6E-4669-9D96-2AA6BE931E2C}" type="presOf" srcId="{738CE5C7-C941-4921-933C-C2701611EA37}" destId="{EF433B76-75A9-4004-9ED6-39462E5BFB2B}" srcOrd="0" destOrd="0" presId="urn:microsoft.com/office/officeart/2016/7/layout/VerticalSolidActionList"/>
    <dgm:cxn modelId="{98986FEC-1AE0-4B6C-B9EB-4A3917EA2BD4}" type="presOf" srcId="{B85A7EAD-C1AA-4093-B65A-04405969B1A2}" destId="{04F2EA41-4703-4D20-9F04-BD23C92C2A40}" srcOrd="0" destOrd="0" presId="urn:microsoft.com/office/officeart/2016/7/layout/VerticalSolidActionList"/>
    <dgm:cxn modelId="{3B14CDF2-6ECE-485C-8A0B-9B85F0D0AFC4}" type="presOf" srcId="{6359C569-DADA-4FA2-941E-6AE066720826}" destId="{62F23049-E4BC-4DB8-A401-B76D7A494773}" srcOrd="0" destOrd="0" presId="urn:microsoft.com/office/officeart/2016/7/layout/VerticalSolidActionList"/>
    <dgm:cxn modelId="{EB8DA5F6-F305-4063-892A-78306BE8B0B0}" type="presOf" srcId="{240B4D37-E95F-487E-B8C0-097A6A16EF62}" destId="{EEFEA590-5B77-4098-9131-16E7C43F0CA3}" srcOrd="0" destOrd="0" presId="urn:microsoft.com/office/officeart/2016/7/layout/VerticalSolidActionList"/>
    <dgm:cxn modelId="{FCD737F6-052B-4FCA-91A3-5BAE8E84FD3A}" type="presParOf" srcId="{EF433B76-75A9-4004-9ED6-39462E5BFB2B}" destId="{54223A78-9485-48E5-99CD-5DFBDF3904E5}" srcOrd="0" destOrd="0" presId="urn:microsoft.com/office/officeart/2016/7/layout/VerticalSolidActionList"/>
    <dgm:cxn modelId="{13C57C56-0288-4E94-8702-E7C1307336D2}" type="presParOf" srcId="{54223A78-9485-48E5-99CD-5DFBDF3904E5}" destId="{C940E780-7A8D-4F9F-8FED-1A502049BFAF}" srcOrd="0" destOrd="0" presId="urn:microsoft.com/office/officeart/2016/7/layout/VerticalSolidActionList"/>
    <dgm:cxn modelId="{97EAD80C-346F-4342-894F-80D5184DC06C}" type="presParOf" srcId="{54223A78-9485-48E5-99CD-5DFBDF3904E5}" destId="{EEFEA590-5B77-4098-9131-16E7C43F0CA3}" srcOrd="1" destOrd="0" presId="urn:microsoft.com/office/officeart/2016/7/layout/VerticalSolidActionList"/>
    <dgm:cxn modelId="{620C4B88-352E-4158-9DA9-626940155A2B}" type="presParOf" srcId="{EF433B76-75A9-4004-9ED6-39462E5BFB2B}" destId="{A0827D54-BCCE-4C78-9B88-22A122C59A44}" srcOrd="1" destOrd="0" presId="urn:microsoft.com/office/officeart/2016/7/layout/VerticalSolidActionList"/>
    <dgm:cxn modelId="{34CFFEB3-6442-4632-B882-C8750F248C38}" type="presParOf" srcId="{EF433B76-75A9-4004-9ED6-39462E5BFB2B}" destId="{ED351BEC-C057-4928-80E6-2248EFFEFBE6}" srcOrd="2" destOrd="0" presId="urn:microsoft.com/office/officeart/2016/7/layout/VerticalSolidActionList"/>
    <dgm:cxn modelId="{56BA3805-9B0F-4460-8961-39711D1D390C}" type="presParOf" srcId="{ED351BEC-C057-4928-80E6-2248EFFEFBE6}" destId="{62F23049-E4BC-4DB8-A401-B76D7A494773}" srcOrd="0" destOrd="0" presId="urn:microsoft.com/office/officeart/2016/7/layout/VerticalSolidActionList"/>
    <dgm:cxn modelId="{881734D6-E3A2-4672-B313-D0D2ACEDB1B3}" type="presParOf" srcId="{ED351BEC-C057-4928-80E6-2248EFFEFBE6}" destId="{04F2EA41-4703-4D20-9F04-BD23C92C2A40}" srcOrd="1" destOrd="0" presId="urn:microsoft.com/office/officeart/2016/7/layout/VerticalSolidActionList"/>
    <dgm:cxn modelId="{6151D669-2BC8-4A55-A5A0-CFD3553C851C}" type="presParOf" srcId="{EF433B76-75A9-4004-9ED6-39462E5BFB2B}" destId="{60A3A66D-31B5-466F-93D3-7A38B806BA27}" srcOrd="3" destOrd="0" presId="urn:microsoft.com/office/officeart/2016/7/layout/VerticalSolidActionList"/>
    <dgm:cxn modelId="{9BF9B3E8-8981-47CD-A787-B85C7702BF4F}" type="presParOf" srcId="{EF433B76-75A9-4004-9ED6-39462E5BFB2B}" destId="{D85648F3-883E-4F3E-875B-FC0182C8AAB3}" srcOrd="4" destOrd="0" presId="urn:microsoft.com/office/officeart/2016/7/layout/VerticalSolidActionList"/>
    <dgm:cxn modelId="{FECE2391-5A4A-4F0E-85CB-1BAE47B7B0E4}" type="presParOf" srcId="{D85648F3-883E-4F3E-875B-FC0182C8AAB3}" destId="{6A77DA4E-993E-4910-8188-E91067AF87C3}" srcOrd="0" destOrd="0" presId="urn:microsoft.com/office/officeart/2016/7/layout/VerticalSolidActionList"/>
    <dgm:cxn modelId="{BF4797D6-CCCA-4D80-8DF6-1EBF551BB857}" type="presParOf" srcId="{D85648F3-883E-4F3E-875B-FC0182C8AAB3}" destId="{19E72709-53B9-4D64-AC44-2D16C833A7C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B47026-E080-4041-98A0-73E9C56E41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9C909F49-1DAC-43D1-A5FB-4EC9D53322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checked for missing or irrelevant data points</a:t>
          </a:r>
        </a:p>
      </dgm:t>
    </dgm:pt>
    <dgm:pt modelId="{99B0426F-52FD-4F6C-8366-0B0E2F307334}" type="parTrans" cxnId="{904480C3-4047-4A92-9E14-E0625A928346}">
      <dgm:prSet/>
      <dgm:spPr/>
      <dgm:t>
        <a:bodyPr/>
        <a:lstStyle/>
        <a:p>
          <a:endParaRPr lang="en-US"/>
        </a:p>
      </dgm:t>
    </dgm:pt>
    <dgm:pt modelId="{0F68E278-44E8-4191-89D4-D8A5438947DF}" type="sibTrans" cxnId="{904480C3-4047-4A92-9E14-E0625A928346}">
      <dgm:prSet/>
      <dgm:spPr/>
      <dgm:t>
        <a:bodyPr/>
        <a:lstStyle/>
        <a:p>
          <a:endParaRPr lang="en-US"/>
        </a:p>
      </dgm:t>
    </dgm:pt>
    <dgm:pt modelId="{09416120-B5F1-42D9-83C5-9115686DD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 rows (out of 94 rows) dropped due to missing data</a:t>
          </a:r>
        </a:p>
      </dgm:t>
    </dgm:pt>
    <dgm:pt modelId="{E8E16CB4-1BF9-4392-B145-C893E8E23E16}" type="parTrans" cxnId="{07AC5D3A-0497-4754-A87F-A144579F0AE8}">
      <dgm:prSet/>
      <dgm:spPr/>
      <dgm:t>
        <a:bodyPr/>
        <a:lstStyle/>
        <a:p>
          <a:endParaRPr lang="en-US"/>
        </a:p>
      </dgm:t>
    </dgm:pt>
    <dgm:pt modelId="{AFFF7A1F-4816-440F-ACF9-CAD9D1209555}" type="sibTrans" cxnId="{07AC5D3A-0497-4754-A87F-A144579F0AE8}">
      <dgm:prSet/>
      <dgm:spPr/>
      <dgm:t>
        <a:bodyPr/>
        <a:lstStyle/>
        <a:p>
          <a:endParaRPr lang="en-US"/>
        </a:p>
      </dgm:t>
    </dgm:pt>
    <dgm:pt modelId="{D0593162-2FB8-441D-BFFA-29E041D0FEA1}" type="pres">
      <dgm:prSet presAssocID="{FAB47026-E080-4041-98A0-73E9C56E41B3}" presName="root" presStyleCnt="0">
        <dgm:presLayoutVars>
          <dgm:dir/>
          <dgm:resizeHandles val="exact"/>
        </dgm:presLayoutVars>
      </dgm:prSet>
      <dgm:spPr/>
    </dgm:pt>
    <dgm:pt modelId="{D879CC45-F7BC-44BE-AA3A-7A02C0B31F96}" type="pres">
      <dgm:prSet presAssocID="{9C909F49-1DAC-43D1-A5FB-4EC9D5332229}" presName="compNode" presStyleCnt="0"/>
      <dgm:spPr/>
    </dgm:pt>
    <dgm:pt modelId="{1488F349-0ACF-4163-A26E-8D22125699ED}" type="pres">
      <dgm:prSet presAssocID="{9C909F49-1DAC-43D1-A5FB-4EC9D5332229}" presName="bgRect" presStyleLbl="bgShp" presStyleIdx="0" presStyleCnt="2"/>
      <dgm:spPr/>
    </dgm:pt>
    <dgm:pt modelId="{8F32B8D3-2F7B-4FBF-B676-FF4029CC6E5B}" type="pres">
      <dgm:prSet presAssocID="{9C909F49-1DAC-43D1-A5FB-4EC9D53322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8D87DC6-95EE-456C-892C-864F88956058}" type="pres">
      <dgm:prSet presAssocID="{9C909F49-1DAC-43D1-A5FB-4EC9D5332229}" presName="spaceRect" presStyleCnt="0"/>
      <dgm:spPr/>
    </dgm:pt>
    <dgm:pt modelId="{82BE2E4F-0EAA-49C1-8E92-0AED2C7E4677}" type="pres">
      <dgm:prSet presAssocID="{9C909F49-1DAC-43D1-A5FB-4EC9D5332229}" presName="parTx" presStyleLbl="revTx" presStyleIdx="0" presStyleCnt="2">
        <dgm:presLayoutVars>
          <dgm:chMax val="0"/>
          <dgm:chPref val="0"/>
        </dgm:presLayoutVars>
      </dgm:prSet>
      <dgm:spPr/>
    </dgm:pt>
    <dgm:pt modelId="{4850FF19-4967-4320-B21E-731122E0AE4D}" type="pres">
      <dgm:prSet presAssocID="{0F68E278-44E8-4191-89D4-D8A5438947DF}" presName="sibTrans" presStyleCnt="0"/>
      <dgm:spPr/>
    </dgm:pt>
    <dgm:pt modelId="{28A90418-E4F7-4625-85D9-D242EA09BB2D}" type="pres">
      <dgm:prSet presAssocID="{09416120-B5F1-42D9-83C5-9115686DD90B}" presName="compNode" presStyleCnt="0"/>
      <dgm:spPr/>
    </dgm:pt>
    <dgm:pt modelId="{E8BC2AEA-25AD-40F5-9AD0-E075685161F8}" type="pres">
      <dgm:prSet presAssocID="{09416120-B5F1-42D9-83C5-9115686DD90B}" presName="bgRect" presStyleLbl="bgShp" presStyleIdx="1" presStyleCnt="2"/>
      <dgm:spPr/>
    </dgm:pt>
    <dgm:pt modelId="{ADB8230D-CD55-4E12-AA41-A06648B5C7C8}" type="pres">
      <dgm:prSet presAssocID="{09416120-B5F1-42D9-83C5-9115686DD9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12E5AD4-065B-4FE4-8034-50A5E393C518}" type="pres">
      <dgm:prSet presAssocID="{09416120-B5F1-42D9-83C5-9115686DD90B}" presName="spaceRect" presStyleCnt="0"/>
      <dgm:spPr/>
    </dgm:pt>
    <dgm:pt modelId="{0041FB54-3875-4054-8EA5-417CF79D9DF5}" type="pres">
      <dgm:prSet presAssocID="{09416120-B5F1-42D9-83C5-9115686DD9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AC5D3A-0497-4754-A87F-A144579F0AE8}" srcId="{FAB47026-E080-4041-98A0-73E9C56E41B3}" destId="{09416120-B5F1-42D9-83C5-9115686DD90B}" srcOrd="1" destOrd="0" parTransId="{E8E16CB4-1BF9-4392-B145-C893E8E23E16}" sibTransId="{AFFF7A1F-4816-440F-ACF9-CAD9D1209555}"/>
    <dgm:cxn modelId="{3CAC8A53-6980-4EBB-94FB-312FBFBE423E}" type="presOf" srcId="{09416120-B5F1-42D9-83C5-9115686DD90B}" destId="{0041FB54-3875-4054-8EA5-417CF79D9DF5}" srcOrd="0" destOrd="0" presId="urn:microsoft.com/office/officeart/2018/2/layout/IconVerticalSolidList"/>
    <dgm:cxn modelId="{934C1DB2-4BE9-4D2F-9F35-40C46520AFAA}" type="presOf" srcId="{FAB47026-E080-4041-98A0-73E9C56E41B3}" destId="{D0593162-2FB8-441D-BFFA-29E041D0FEA1}" srcOrd="0" destOrd="0" presId="urn:microsoft.com/office/officeart/2018/2/layout/IconVerticalSolidList"/>
    <dgm:cxn modelId="{904480C3-4047-4A92-9E14-E0625A928346}" srcId="{FAB47026-E080-4041-98A0-73E9C56E41B3}" destId="{9C909F49-1DAC-43D1-A5FB-4EC9D5332229}" srcOrd="0" destOrd="0" parTransId="{99B0426F-52FD-4F6C-8366-0B0E2F307334}" sibTransId="{0F68E278-44E8-4191-89D4-D8A5438947DF}"/>
    <dgm:cxn modelId="{56D830D2-3D16-4F99-8D6B-A07C9E09B794}" type="presOf" srcId="{9C909F49-1DAC-43D1-A5FB-4EC9D5332229}" destId="{82BE2E4F-0EAA-49C1-8E92-0AED2C7E4677}" srcOrd="0" destOrd="0" presId="urn:microsoft.com/office/officeart/2018/2/layout/IconVerticalSolidList"/>
    <dgm:cxn modelId="{AD48445C-CFCA-4FF4-A95D-D45898B996AE}" type="presParOf" srcId="{D0593162-2FB8-441D-BFFA-29E041D0FEA1}" destId="{D879CC45-F7BC-44BE-AA3A-7A02C0B31F96}" srcOrd="0" destOrd="0" presId="urn:microsoft.com/office/officeart/2018/2/layout/IconVerticalSolidList"/>
    <dgm:cxn modelId="{FCAF8CDC-FA83-44DA-9749-ADADED97A201}" type="presParOf" srcId="{D879CC45-F7BC-44BE-AA3A-7A02C0B31F96}" destId="{1488F349-0ACF-4163-A26E-8D22125699ED}" srcOrd="0" destOrd="0" presId="urn:microsoft.com/office/officeart/2018/2/layout/IconVerticalSolidList"/>
    <dgm:cxn modelId="{90501C14-6766-485A-9099-4871E9FA9032}" type="presParOf" srcId="{D879CC45-F7BC-44BE-AA3A-7A02C0B31F96}" destId="{8F32B8D3-2F7B-4FBF-B676-FF4029CC6E5B}" srcOrd="1" destOrd="0" presId="urn:microsoft.com/office/officeart/2018/2/layout/IconVerticalSolidList"/>
    <dgm:cxn modelId="{A0F9259F-0B56-46DC-8384-1CED0937A8BB}" type="presParOf" srcId="{D879CC45-F7BC-44BE-AA3A-7A02C0B31F96}" destId="{F8D87DC6-95EE-456C-892C-864F88956058}" srcOrd="2" destOrd="0" presId="urn:microsoft.com/office/officeart/2018/2/layout/IconVerticalSolidList"/>
    <dgm:cxn modelId="{4971DBB2-243B-4E73-911E-9980A6366633}" type="presParOf" srcId="{D879CC45-F7BC-44BE-AA3A-7A02C0B31F96}" destId="{82BE2E4F-0EAA-49C1-8E92-0AED2C7E4677}" srcOrd="3" destOrd="0" presId="urn:microsoft.com/office/officeart/2018/2/layout/IconVerticalSolidList"/>
    <dgm:cxn modelId="{26B94831-B35E-4833-BD24-CF2314890D15}" type="presParOf" srcId="{D0593162-2FB8-441D-BFFA-29E041D0FEA1}" destId="{4850FF19-4967-4320-B21E-731122E0AE4D}" srcOrd="1" destOrd="0" presId="urn:microsoft.com/office/officeart/2018/2/layout/IconVerticalSolidList"/>
    <dgm:cxn modelId="{E4CAB2AE-BA33-4EB8-A20B-1068412D4291}" type="presParOf" srcId="{D0593162-2FB8-441D-BFFA-29E041D0FEA1}" destId="{28A90418-E4F7-4625-85D9-D242EA09BB2D}" srcOrd="2" destOrd="0" presId="urn:microsoft.com/office/officeart/2018/2/layout/IconVerticalSolidList"/>
    <dgm:cxn modelId="{C967C375-92A9-467B-8A63-8087090EF91C}" type="presParOf" srcId="{28A90418-E4F7-4625-85D9-D242EA09BB2D}" destId="{E8BC2AEA-25AD-40F5-9AD0-E075685161F8}" srcOrd="0" destOrd="0" presId="urn:microsoft.com/office/officeart/2018/2/layout/IconVerticalSolidList"/>
    <dgm:cxn modelId="{9A369DDD-D73A-443A-BEE7-7A8E960829E8}" type="presParOf" srcId="{28A90418-E4F7-4625-85D9-D242EA09BB2D}" destId="{ADB8230D-CD55-4E12-AA41-A06648B5C7C8}" srcOrd="1" destOrd="0" presId="urn:microsoft.com/office/officeart/2018/2/layout/IconVerticalSolidList"/>
    <dgm:cxn modelId="{67FCE46C-40A5-4520-B738-A1918CEDDACF}" type="presParOf" srcId="{28A90418-E4F7-4625-85D9-D242EA09BB2D}" destId="{A12E5AD4-065B-4FE4-8034-50A5E393C518}" srcOrd="2" destOrd="0" presId="urn:microsoft.com/office/officeart/2018/2/layout/IconVerticalSolidList"/>
    <dgm:cxn modelId="{DF21CE96-96C9-4E94-8693-5A333347BCEF}" type="presParOf" srcId="{28A90418-E4F7-4625-85D9-D242EA09BB2D}" destId="{0041FB54-3875-4054-8EA5-417CF79D9D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F06D7-AD54-4C08-BC55-4117D32957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7ED141-785B-4470-A182-C5AA7DB9DCA2}">
      <dgm:prSet/>
      <dgm:spPr/>
      <dgm:t>
        <a:bodyPr/>
        <a:lstStyle/>
        <a:p>
          <a:r>
            <a:rPr lang="en-US"/>
            <a:t>Identify real estate targets</a:t>
          </a:r>
        </a:p>
      </dgm:t>
    </dgm:pt>
    <dgm:pt modelId="{8247803C-F216-4EAB-AEF7-0BFC6A787DBB}" type="parTrans" cxnId="{BD91FE17-18E9-4868-82C9-0D68160B4177}">
      <dgm:prSet/>
      <dgm:spPr/>
      <dgm:t>
        <a:bodyPr/>
        <a:lstStyle/>
        <a:p>
          <a:endParaRPr lang="en-US"/>
        </a:p>
      </dgm:t>
    </dgm:pt>
    <dgm:pt modelId="{17031CA0-9773-45E0-8D22-3240B2A9DE05}" type="sibTrans" cxnId="{BD91FE17-18E9-4868-82C9-0D68160B4177}">
      <dgm:prSet/>
      <dgm:spPr/>
      <dgm:t>
        <a:bodyPr/>
        <a:lstStyle/>
        <a:p>
          <a:endParaRPr lang="en-US"/>
        </a:p>
      </dgm:t>
    </dgm:pt>
    <dgm:pt modelId="{FDFA8E66-8676-4967-B438-73120E7B5126}">
      <dgm:prSet/>
      <dgm:spPr/>
      <dgm:t>
        <a:bodyPr/>
        <a:lstStyle/>
        <a:p>
          <a:r>
            <a:rPr lang="en-US"/>
            <a:t>Assess price using income data for the region</a:t>
          </a:r>
        </a:p>
      </dgm:t>
    </dgm:pt>
    <dgm:pt modelId="{4D682BD1-2572-4B32-ADA0-033E7B2F2D9F}" type="parTrans" cxnId="{60041DC6-5444-4468-93A1-B5D3C4A647C0}">
      <dgm:prSet/>
      <dgm:spPr/>
      <dgm:t>
        <a:bodyPr/>
        <a:lstStyle/>
        <a:p>
          <a:endParaRPr lang="en-US"/>
        </a:p>
      </dgm:t>
    </dgm:pt>
    <dgm:pt modelId="{030E349D-5CFA-4308-B3A1-C66A97171742}" type="sibTrans" cxnId="{60041DC6-5444-4468-93A1-B5D3C4A647C0}">
      <dgm:prSet/>
      <dgm:spPr/>
      <dgm:t>
        <a:bodyPr/>
        <a:lstStyle/>
        <a:p>
          <a:endParaRPr lang="en-US"/>
        </a:p>
      </dgm:t>
    </dgm:pt>
    <dgm:pt modelId="{3938D464-B9CC-44AF-82A7-BE769E373CC8}">
      <dgm:prSet/>
      <dgm:spPr/>
      <dgm:t>
        <a:bodyPr/>
        <a:lstStyle/>
        <a:p>
          <a:r>
            <a:rPr lang="en-US"/>
            <a:t>Once targets are identified more detailed data will need to be gathered</a:t>
          </a:r>
        </a:p>
      </dgm:t>
    </dgm:pt>
    <dgm:pt modelId="{4D7D352F-E453-404E-932D-36148F979948}" type="parTrans" cxnId="{AA8B8600-E84A-4993-A396-9F6C4A4BF634}">
      <dgm:prSet/>
      <dgm:spPr/>
      <dgm:t>
        <a:bodyPr/>
        <a:lstStyle/>
        <a:p>
          <a:endParaRPr lang="en-US"/>
        </a:p>
      </dgm:t>
    </dgm:pt>
    <dgm:pt modelId="{DCA90D7A-DEF7-49D0-AC91-A20D679B459A}" type="sibTrans" cxnId="{AA8B8600-E84A-4993-A396-9F6C4A4BF634}">
      <dgm:prSet/>
      <dgm:spPr/>
      <dgm:t>
        <a:bodyPr/>
        <a:lstStyle/>
        <a:p>
          <a:endParaRPr lang="en-US"/>
        </a:p>
      </dgm:t>
    </dgm:pt>
    <dgm:pt modelId="{1DB24E00-3F71-4B0E-847B-806EB0F5928C}">
      <dgm:prSet/>
      <dgm:spPr/>
      <dgm:t>
        <a:bodyPr/>
        <a:lstStyle/>
        <a:p>
          <a:r>
            <a:rPr lang="en-US"/>
            <a:t>E.g. physical location assessment, market value assessment</a:t>
          </a:r>
        </a:p>
      </dgm:t>
    </dgm:pt>
    <dgm:pt modelId="{CE63E623-E2E0-4018-AD64-B3D94B6DFB01}" type="parTrans" cxnId="{6B1F70C2-B082-40D2-934E-8FAA4EB13783}">
      <dgm:prSet/>
      <dgm:spPr/>
      <dgm:t>
        <a:bodyPr/>
        <a:lstStyle/>
        <a:p>
          <a:endParaRPr lang="en-US"/>
        </a:p>
      </dgm:t>
    </dgm:pt>
    <dgm:pt modelId="{A0C55BEC-C9BA-47A6-83AF-51065EA26069}" type="sibTrans" cxnId="{6B1F70C2-B082-40D2-934E-8FAA4EB13783}">
      <dgm:prSet/>
      <dgm:spPr/>
      <dgm:t>
        <a:bodyPr/>
        <a:lstStyle/>
        <a:p>
          <a:endParaRPr lang="en-US"/>
        </a:p>
      </dgm:t>
    </dgm:pt>
    <dgm:pt modelId="{1F8C7057-68E4-44B7-BE25-806E38B616F2}" type="pres">
      <dgm:prSet presAssocID="{42AF06D7-AD54-4C08-BC55-4117D3295744}" presName="root" presStyleCnt="0">
        <dgm:presLayoutVars>
          <dgm:dir/>
          <dgm:resizeHandles val="exact"/>
        </dgm:presLayoutVars>
      </dgm:prSet>
      <dgm:spPr/>
    </dgm:pt>
    <dgm:pt modelId="{1056C170-DC66-4223-BFD0-03D4687851F5}" type="pres">
      <dgm:prSet presAssocID="{A37ED141-785B-4470-A182-C5AA7DB9DCA2}" presName="compNode" presStyleCnt="0"/>
      <dgm:spPr/>
    </dgm:pt>
    <dgm:pt modelId="{4525303B-8A85-45A3-93FA-A0E657666AB9}" type="pres">
      <dgm:prSet presAssocID="{A37ED141-785B-4470-A182-C5AA7DB9DCA2}" presName="bgRect" presStyleLbl="bgShp" presStyleIdx="0" presStyleCnt="3"/>
      <dgm:spPr/>
    </dgm:pt>
    <dgm:pt modelId="{1871306F-F4E3-480D-BE94-91A04F2FD1C8}" type="pres">
      <dgm:prSet presAssocID="{A37ED141-785B-4470-A182-C5AA7DB9DC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45B2BCB-74B1-4E1F-B504-FFDAF0CE0062}" type="pres">
      <dgm:prSet presAssocID="{A37ED141-785B-4470-A182-C5AA7DB9DCA2}" presName="spaceRect" presStyleCnt="0"/>
      <dgm:spPr/>
    </dgm:pt>
    <dgm:pt modelId="{DCB14733-4F33-415B-8237-D886B3A247ED}" type="pres">
      <dgm:prSet presAssocID="{A37ED141-785B-4470-A182-C5AA7DB9DCA2}" presName="parTx" presStyleLbl="revTx" presStyleIdx="0" presStyleCnt="4">
        <dgm:presLayoutVars>
          <dgm:chMax val="0"/>
          <dgm:chPref val="0"/>
        </dgm:presLayoutVars>
      </dgm:prSet>
      <dgm:spPr/>
    </dgm:pt>
    <dgm:pt modelId="{D92D380F-B41B-4F1F-A983-ABEEA99AEA65}" type="pres">
      <dgm:prSet presAssocID="{17031CA0-9773-45E0-8D22-3240B2A9DE05}" presName="sibTrans" presStyleCnt="0"/>
      <dgm:spPr/>
    </dgm:pt>
    <dgm:pt modelId="{C289A779-936A-45E6-900D-BA206BB38ECE}" type="pres">
      <dgm:prSet presAssocID="{FDFA8E66-8676-4967-B438-73120E7B5126}" presName="compNode" presStyleCnt="0"/>
      <dgm:spPr/>
    </dgm:pt>
    <dgm:pt modelId="{C8F2F968-958A-4FD2-B811-EF0012AFCD8B}" type="pres">
      <dgm:prSet presAssocID="{FDFA8E66-8676-4967-B438-73120E7B5126}" presName="bgRect" presStyleLbl="bgShp" presStyleIdx="1" presStyleCnt="3"/>
      <dgm:spPr/>
    </dgm:pt>
    <dgm:pt modelId="{FE114399-35D6-4ED7-9045-1DCA5A083750}" type="pres">
      <dgm:prSet presAssocID="{FDFA8E66-8676-4967-B438-73120E7B51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2BA4D2B-F60E-41D1-BD7D-C6CD786249F9}" type="pres">
      <dgm:prSet presAssocID="{FDFA8E66-8676-4967-B438-73120E7B5126}" presName="spaceRect" presStyleCnt="0"/>
      <dgm:spPr/>
    </dgm:pt>
    <dgm:pt modelId="{59EA21A7-0600-47B6-878B-F62015CEECD8}" type="pres">
      <dgm:prSet presAssocID="{FDFA8E66-8676-4967-B438-73120E7B5126}" presName="parTx" presStyleLbl="revTx" presStyleIdx="1" presStyleCnt="4">
        <dgm:presLayoutVars>
          <dgm:chMax val="0"/>
          <dgm:chPref val="0"/>
        </dgm:presLayoutVars>
      </dgm:prSet>
      <dgm:spPr/>
    </dgm:pt>
    <dgm:pt modelId="{F1507F22-E6D6-43B5-956D-B3B7C0FBC9EA}" type="pres">
      <dgm:prSet presAssocID="{030E349D-5CFA-4308-B3A1-C66A97171742}" presName="sibTrans" presStyleCnt="0"/>
      <dgm:spPr/>
    </dgm:pt>
    <dgm:pt modelId="{9E7F3E2A-DE4A-48AD-A0CC-A46DEE806E7B}" type="pres">
      <dgm:prSet presAssocID="{3938D464-B9CC-44AF-82A7-BE769E373CC8}" presName="compNode" presStyleCnt="0"/>
      <dgm:spPr/>
    </dgm:pt>
    <dgm:pt modelId="{A0F516D7-A305-4C0A-828D-BAFB7D76C108}" type="pres">
      <dgm:prSet presAssocID="{3938D464-B9CC-44AF-82A7-BE769E373CC8}" presName="bgRect" presStyleLbl="bgShp" presStyleIdx="2" presStyleCnt="3"/>
      <dgm:spPr/>
    </dgm:pt>
    <dgm:pt modelId="{30EB9521-9EB6-4B67-A87F-1C15CE1FA2E2}" type="pres">
      <dgm:prSet presAssocID="{3938D464-B9CC-44AF-82A7-BE769E373C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59636C4-8234-45EB-B425-2751A80F3981}" type="pres">
      <dgm:prSet presAssocID="{3938D464-B9CC-44AF-82A7-BE769E373CC8}" presName="spaceRect" presStyleCnt="0"/>
      <dgm:spPr/>
    </dgm:pt>
    <dgm:pt modelId="{F6F298E6-6E65-4339-9410-A59809F0D369}" type="pres">
      <dgm:prSet presAssocID="{3938D464-B9CC-44AF-82A7-BE769E373CC8}" presName="parTx" presStyleLbl="revTx" presStyleIdx="2" presStyleCnt="4">
        <dgm:presLayoutVars>
          <dgm:chMax val="0"/>
          <dgm:chPref val="0"/>
        </dgm:presLayoutVars>
      </dgm:prSet>
      <dgm:spPr/>
    </dgm:pt>
    <dgm:pt modelId="{123762E3-5E52-4B19-9877-484516025DF3}" type="pres">
      <dgm:prSet presAssocID="{3938D464-B9CC-44AF-82A7-BE769E373CC8}" presName="desTx" presStyleLbl="revTx" presStyleIdx="3" presStyleCnt="4">
        <dgm:presLayoutVars/>
      </dgm:prSet>
      <dgm:spPr/>
    </dgm:pt>
  </dgm:ptLst>
  <dgm:cxnLst>
    <dgm:cxn modelId="{AA8B8600-E84A-4993-A396-9F6C4A4BF634}" srcId="{42AF06D7-AD54-4C08-BC55-4117D3295744}" destId="{3938D464-B9CC-44AF-82A7-BE769E373CC8}" srcOrd="2" destOrd="0" parTransId="{4D7D352F-E453-404E-932D-36148F979948}" sibTransId="{DCA90D7A-DEF7-49D0-AC91-A20D679B459A}"/>
    <dgm:cxn modelId="{BD91FE17-18E9-4868-82C9-0D68160B4177}" srcId="{42AF06D7-AD54-4C08-BC55-4117D3295744}" destId="{A37ED141-785B-4470-A182-C5AA7DB9DCA2}" srcOrd="0" destOrd="0" parTransId="{8247803C-F216-4EAB-AEF7-0BFC6A787DBB}" sibTransId="{17031CA0-9773-45E0-8D22-3240B2A9DE05}"/>
    <dgm:cxn modelId="{EE303AA4-BB92-4FD3-93B3-F66114415A3E}" type="presOf" srcId="{42AF06D7-AD54-4C08-BC55-4117D3295744}" destId="{1F8C7057-68E4-44B7-BE25-806E38B616F2}" srcOrd="0" destOrd="0" presId="urn:microsoft.com/office/officeart/2018/2/layout/IconVerticalSolidList"/>
    <dgm:cxn modelId="{B333C5A4-3CD5-484B-AC1D-BD8C4DDF0EA7}" type="presOf" srcId="{3938D464-B9CC-44AF-82A7-BE769E373CC8}" destId="{F6F298E6-6E65-4339-9410-A59809F0D369}" srcOrd="0" destOrd="0" presId="urn:microsoft.com/office/officeart/2018/2/layout/IconVerticalSolidList"/>
    <dgm:cxn modelId="{6B1F70C2-B082-40D2-934E-8FAA4EB13783}" srcId="{3938D464-B9CC-44AF-82A7-BE769E373CC8}" destId="{1DB24E00-3F71-4B0E-847B-806EB0F5928C}" srcOrd="0" destOrd="0" parTransId="{CE63E623-E2E0-4018-AD64-B3D94B6DFB01}" sibTransId="{A0C55BEC-C9BA-47A6-83AF-51065EA26069}"/>
    <dgm:cxn modelId="{60041DC6-5444-4468-93A1-B5D3C4A647C0}" srcId="{42AF06D7-AD54-4C08-BC55-4117D3295744}" destId="{FDFA8E66-8676-4967-B438-73120E7B5126}" srcOrd="1" destOrd="0" parTransId="{4D682BD1-2572-4B32-ADA0-033E7B2F2D9F}" sibTransId="{030E349D-5CFA-4308-B3A1-C66A97171742}"/>
    <dgm:cxn modelId="{31B60DD8-F4E0-49F1-BA76-ACFFB2523FFC}" type="presOf" srcId="{1DB24E00-3F71-4B0E-847B-806EB0F5928C}" destId="{123762E3-5E52-4B19-9877-484516025DF3}" srcOrd="0" destOrd="0" presId="urn:microsoft.com/office/officeart/2018/2/layout/IconVerticalSolidList"/>
    <dgm:cxn modelId="{EC3F85F4-568C-44D4-86B5-413FC4E4DA5E}" type="presOf" srcId="{FDFA8E66-8676-4967-B438-73120E7B5126}" destId="{59EA21A7-0600-47B6-878B-F62015CEECD8}" srcOrd="0" destOrd="0" presId="urn:microsoft.com/office/officeart/2018/2/layout/IconVerticalSolidList"/>
    <dgm:cxn modelId="{3CEE8FF6-1EA1-4B53-900B-7B1B2E86E648}" type="presOf" srcId="{A37ED141-785B-4470-A182-C5AA7DB9DCA2}" destId="{DCB14733-4F33-415B-8237-D886B3A247ED}" srcOrd="0" destOrd="0" presId="urn:microsoft.com/office/officeart/2018/2/layout/IconVerticalSolidList"/>
    <dgm:cxn modelId="{8D1DCC3D-4698-48A4-B74F-DA43509DA52C}" type="presParOf" srcId="{1F8C7057-68E4-44B7-BE25-806E38B616F2}" destId="{1056C170-DC66-4223-BFD0-03D4687851F5}" srcOrd="0" destOrd="0" presId="urn:microsoft.com/office/officeart/2018/2/layout/IconVerticalSolidList"/>
    <dgm:cxn modelId="{1D880603-A6CD-43E7-8D63-6F11C0F80F69}" type="presParOf" srcId="{1056C170-DC66-4223-BFD0-03D4687851F5}" destId="{4525303B-8A85-45A3-93FA-A0E657666AB9}" srcOrd="0" destOrd="0" presId="urn:microsoft.com/office/officeart/2018/2/layout/IconVerticalSolidList"/>
    <dgm:cxn modelId="{B736D61B-FA17-4FBC-A356-51EB7D22EA39}" type="presParOf" srcId="{1056C170-DC66-4223-BFD0-03D4687851F5}" destId="{1871306F-F4E3-480D-BE94-91A04F2FD1C8}" srcOrd="1" destOrd="0" presId="urn:microsoft.com/office/officeart/2018/2/layout/IconVerticalSolidList"/>
    <dgm:cxn modelId="{0DD10EBA-BA16-4BBA-9E64-287E1259B561}" type="presParOf" srcId="{1056C170-DC66-4223-BFD0-03D4687851F5}" destId="{D45B2BCB-74B1-4E1F-B504-FFDAF0CE0062}" srcOrd="2" destOrd="0" presId="urn:microsoft.com/office/officeart/2018/2/layout/IconVerticalSolidList"/>
    <dgm:cxn modelId="{066687D7-22E4-439E-A44B-26BA4D5DB100}" type="presParOf" srcId="{1056C170-DC66-4223-BFD0-03D4687851F5}" destId="{DCB14733-4F33-415B-8237-D886B3A247ED}" srcOrd="3" destOrd="0" presId="urn:microsoft.com/office/officeart/2018/2/layout/IconVerticalSolidList"/>
    <dgm:cxn modelId="{4B514C6E-43CD-4B60-8884-58ACE166E798}" type="presParOf" srcId="{1F8C7057-68E4-44B7-BE25-806E38B616F2}" destId="{D92D380F-B41B-4F1F-A983-ABEEA99AEA65}" srcOrd="1" destOrd="0" presId="urn:microsoft.com/office/officeart/2018/2/layout/IconVerticalSolidList"/>
    <dgm:cxn modelId="{90AF8818-BB48-4D09-8071-E3BA9F108C53}" type="presParOf" srcId="{1F8C7057-68E4-44B7-BE25-806E38B616F2}" destId="{C289A779-936A-45E6-900D-BA206BB38ECE}" srcOrd="2" destOrd="0" presId="urn:microsoft.com/office/officeart/2018/2/layout/IconVerticalSolidList"/>
    <dgm:cxn modelId="{9A1549BD-833F-4D2F-9205-3BDF05A8C276}" type="presParOf" srcId="{C289A779-936A-45E6-900D-BA206BB38ECE}" destId="{C8F2F968-958A-4FD2-B811-EF0012AFCD8B}" srcOrd="0" destOrd="0" presId="urn:microsoft.com/office/officeart/2018/2/layout/IconVerticalSolidList"/>
    <dgm:cxn modelId="{C0869C2F-1AF4-475C-91C9-FF3BC1A10843}" type="presParOf" srcId="{C289A779-936A-45E6-900D-BA206BB38ECE}" destId="{FE114399-35D6-4ED7-9045-1DCA5A083750}" srcOrd="1" destOrd="0" presId="urn:microsoft.com/office/officeart/2018/2/layout/IconVerticalSolidList"/>
    <dgm:cxn modelId="{E474A4E6-D084-448D-9061-F732FADE9C0E}" type="presParOf" srcId="{C289A779-936A-45E6-900D-BA206BB38ECE}" destId="{A2BA4D2B-F60E-41D1-BD7D-C6CD786249F9}" srcOrd="2" destOrd="0" presId="urn:microsoft.com/office/officeart/2018/2/layout/IconVerticalSolidList"/>
    <dgm:cxn modelId="{B8B8F575-5FB3-4C4B-825F-0A62D5EC53AC}" type="presParOf" srcId="{C289A779-936A-45E6-900D-BA206BB38ECE}" destId="{59EA21A7-0600-47B6-878B-F62015CEECD8}" srcOrd="3" destOrd="0" presId="urn:microsoft.com/office/officeart/2018/2/layout/IconVerticalSolidList"/>
    <dgm:cxn modelId="{DF07CAB4-8C32-4477-A6FC-D1F5D5E7D758}" type="presParOf" srcId="{1F8C7057-68E4-44B7-BE25-806E38B616F2}" destId="{F1507F22-E6D6-43B5-956D-B3B7C0FBC9EA}" srcOrd="3" destOrd="0" presId="urn:microsoft.com/office/officeart/2018/2/layout/IconVerticalSolidList"/>
    <dgm:cxn modelId="{97829782-B3F4-4747-BE84-6B980FF662CD}" type="presParOf" srcId="{1F8C7057-68E4-44B7-BE25-806E38B616F2}" destId="{9E7F3E2A-DE4A-48AD-A0CC-A46DEE806E7B}" srcOrd="4" destOrd="0" presId="urn:microsoft.com/office/officeart/2018/2/layout/IconVerticalSolidList"/>
    <dgm:cxn modelId="{1848E882-5235-4C35-9866-5B973F9A348D}" type="presParOf" srcId="{9E7F3E2A-DE4A-48AD-A0CC-A46DEE806E7B}" destId="{A0F516D7-A305-4C0A-828D-BAFB7D76C108}" srcOrd="0" destOrd="0" presId="urn:microsoft.com/office/officeart/2018/2/layout/IconVerticalSolidList"/>
    <dgm:cxn modelId="{9C4D56FC-B91B-4F44-9B09-BE1D240E06B8}" type="presParOf" srcId="{9E7F3E2A-DE4A-48AD-A0CC-A46DEE806E7B}" destId="{30EB9521-9EB6-4B67-A87F-1C15CE1FA2E2}" srcOrd="1" destOrd="0" presId="urn:microsoft.com/office/officeart/2018/2/layout/IconVerticalSolidList"/>
    <dgm:cxn modelId="{2B397C75-607C-4239-B50C-9F245E273534}" type="presParOf" srcId="{9E7F3E2A-DE4A-48AD-A0CC-A46DEE806E7B}" destId="{959636C4-8234-45EB-B425-2751A80F3981}" srcOrd="2" destOrd="0" presId="urn:microsoft.com/office/officeart/2018/2/layout/IconVerticalSolidList"/>
    <dgm:cxn modelId="{051D50F8-997E-450A-AE11-7814BBFC2DE1}" type="presParOf" srcId="{9E7F3E2A-DE4A-48AD-A0CC-A46DEE806E7B}" destId="{F6F298E6-6E65-4339-9410-A59809F0D369}" srcOrd="3" destOrd="0" presId="urn:microsoft.com/office/officeart/2018/2/layout/IconVerticalSolidList"/>
    <dgm:cxn modelId="{C0E28A65-8FD3-4FE4-8296-7AD202BBB0FF}" type="presParOf" srcId="{9E7F3E2A-DE4A-48AD-A0CC-A46DEE806E7B}" destId="{123762E3-5E52-4B19-9877-484516025DF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96229-02F5-4DC3-BADC-F47239537D27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0BD7D-D74B-4A2C-803F-CECD1EF56D80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Client wants to open a series of coffee shops in the GTA</a:t>
          </a:r>
        </a:p>
      </dsp:txBody>
      <dsp:txXfrm>
        <a:off x="0" y="2700"/>
        <a:ext cx="6291714" cy="1841777"/>
      </dsp:txXfrm>
    </dsp:sp>
    <dsp:sp modelId="{6EAE5B26-DBE9-4325-BDB4-9629E2F31114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888ED-6F21-4396-8A90-1F06677477DE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Toronto real estate is expensive</a:t>
          </a:r>
        </a:p>
      </dsp:txBody>
      <dsp:txXfrm>
        <a:off x="0" y="1844478"/>
        <a:ext cx="6291714" cy="1841777"/>
      </dsp:txXfrm>
    </dsp:sp>
    <dsp:sp modelId="{008B8AE1-B5D4-4D95-8995-CE95A60879EA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CFEE0-C575-4DBF-A345-5107EC4B4BDD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They don’t want to take a gamble on a location and not get a positive ROI</a:t>
          </a:r>
        </a:p>
      </dsp:txBody>
      <dsp:txXfrm>
        <a:off x="0" y="3686256"/>
        <a:ext cx="6291714" cy="184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20A5B-0803-4AEE-8234-8CC007CAAB6B}">
      <dsp:nvSpPr>
        <dsp:cNvPr id="0" name=""/>
        <dsp:cNvSpPr/>
      </dsp:nvSpPr>
      <dsp:spPr>
        <a:xfrm>
          <a:off x="0" y="3558996"/>
          <a:ext cx="6588691" cy="2335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Existing venues provide information</a:t>
          </a:r>
        </a:p>
      </dsp:txBody>
      <dsp:txXfrm>
        <a:off x="0" y="3558996"/>
        <a:ext cx="6588691" cy="1260947"/>
      </dsp:txXfrm>
    </dsp:sp>
    <dsp:sp modelId="{F7A3E360-804E-4160-ABC1-3C4982876A1A}">
      <dsp:nvSpPr>
        <dsp:cNvPr id="0" name=""/>
        <dsp:cNvSpPr/>
      </dsp:nvSpPr>
      <dsp:spPr>
        <a:xfrm>
          <a:off x="0" y="4773242"/>
          <a:ext cx="3294345" cy="107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291592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Competition</a:t>
          </a:r>
        </a:p>
      </dsp:txBody>
      <dsp:txXfrm>
        <a:off x="0" y="4773242"/>
        <a:ext cx="3294345" cy="1074140"/>
      </dsp:txXfrm>
    </dsp:sp>
    <dsp:sp modelId="{B782F2E0-4F80-4178-9BD8-CBB09D902EE5}">
      <dsp:nvSpPr>
        <dsp:cNvPr id="0" name=""/>
        <dsp:cNvSpPr/>
      </dsp:nvSpPr>
      <dsp:spPr>
        <a:xfrm>
          <a:off x="3294345" y="4773242"/>
          <a:ext cx="3294345" cy="107414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291592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Opportunity</a:t>
          </a:r>
        </a:p>
      </dsp:txBody>
      <dsp:txXfrm>
        <a:off x="3294345" y="4773242"/>
        <a:ext cx="3294345" cy="1074140"/>
      </dsp:txXfrm>
    </dsp:sp>
    <dsp:sp modelId="{EF72E422-A3CD-4FBA-B72A-61E7C71B5A11}">
      <dsp:nvSpPr>
        <dsp:cNvPr id="0" name=""/>
        <dsp:cNvSpPr/>
      </dsp:nvSpPr>
      <dsp:spPr>
        <a:xfrm rot="10800000">
          <a:off x="0" y="2659"/>
          <a:ext cx="6588691" cy="3591364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can assess various locations for suitability using data already out there</a:t>
          </a:r>
        </a:p>
      </dsp:txBody>
      <dsp:txXfrm rot="10800000">
        <a:off x="0" y="2659"/>
        <a:ext cx="6588691" cy="2333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EA590-5B77-4098-9131-16E7C43F0CA3}">
      <dsp:nvSpPr>
        <dsp:cNvPr id="0" name=""/>
        <dsp:cNvSpPr/>
      </dsp:nvSpPr>
      <dsp:spPr>
        <a:xfrm>
          <a:off x="1317738" y="1842"/>
          <a:ext cx="5270952" cy="1888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71" tIns="479755" rIns="102271" bIns="4797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k-means clustering to cluster GTA forward sortation areas</a:t>
          </a:r>
        </a:p>
      </dsp:txBody>
      <dsp:txXfrm>
        <a:off x="1317738" y="1842"/>
        <a:ext cx="5270952" cy="1888800"/>
      </dsp:txXfrm>
    </dsp:sp>
    <dsp:sp modelId="{C940E780-7A8D-4F9F-8FED-1A502049BFAF}">
      <dsp:nvSpPr>
        <dsp:cNvPr id="0" name=""/>
        <dsp:cNvSpPr/>
      </dsp:nvSpPr>
      <dsp:spPr>
        <a:xfrm>
          <a:off x="0" y="1842"/>
          <a:ext cx="1317738" cy="188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" tIns="186572" rIns="69730" bIns="18657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1842"/>
        <a:ext cx="1317738" cy="1888800"/>
      </dsp:txXfrm>
    </dsp:sp>
    <dsp:sp modelId="{04F2EA41-4703-4D20-9F04-BD23C92C2A40}">
      <dsp:nvSpPr>
        <dsp:cNvPr id="0" name=""/>
        <dsp:cNvSpPr/>
      </dsp:nvSpPr>
      <dsp:spPr>
        <a:xfrm>
          <a:off x="1317738" y="2003971"/>
          <a:ext cx="5270952" cy="18888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71" tIns="479755" rIns="102271" bIns="4797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Base clustering on venue types</a:t>
          </a:r>
        </a:p>
      </dsp:txBody>
      <dsp:txXfrm>
        <a:off x="1317738" y="2003971"/>
        <a:ext cx="5270952" cy="1888800"/>
      </dsp:txXfrm>
    </dsp:sp>
    <dsp:sp modelId="{62F23049-E4BC-4DB8-A401-B76D7A494773}">
      <dsp:nvSpPr>
        <dsp:cNvPr id="0" name=""/>
        <dsp:cNvSpPr/>
      </dsp:nvSpPr>
      <dsp:spPr>
        <a:xfrm>
          <a:off x="0" y="2003971"/>
          <a:ext cx="1317738" cy="18888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" tIns="186572" rIns="69730" bIns="18657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Base</a:t>
          </a:r>
        </a:p>
      </dsp:txBody>
      <dsp:txXfrm>
        <a:off x="0" y="2003971"/>
        <a:ext cx="1317738" cy="1888800"/>
      </dsp:txXfrm>
    </dsp:sp>
    <dsp:sp modelId="{19E72709-53B9-4D64-AC44-2D16C833A7CC}">
      <dsp:nvSpPr>
        <dsp:cNvPr id="0" name=""/>
        <dsp:cNvSpPr/>
      </dsp:nvSpPr>
      <dsp:spPr>
        <a:xfrm>
          <a:off x="1317738" y="4006099"/>
          <a:ext cx="5270952" cy="18888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71" tIns="479755" rIns="102271" bIns="4797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 additional economic data for each area</a:t>
          </a:r>
        </a:p>
      </dsp:txBody>
      <dsp:txXfrm>
        <a:off x="1317738" y="4006099"/>
        <a:ext cx="5270952" cy="1888800"/>
      </dsp:txXfrm>
    </dsp:sp>
    <dsp:sp modelId="{6A77DA4E-993E-4910-8188-E91067AF87C3}">
      <dsp:nvSpPr>
        <dsp:cNvPr id="0" name=""/>
        <dsp:cNvSpPr/>
      </dsp:nvSpPr>
      <dsp:spPr>
        <a:xfrm>
          <a:off x="0" y="4006099"/>
          <a:ext cx="1317738" cy="1888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" tIns="186572" rIns="69730" bIns="18657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Provide</a:t>
          </a:r>
        </a:p>
      </dsp:txBody>
      <dsp:txXfrm>
        <a:off x="0" y="4006099"/>
        <a:ext cx="1317738" cy="1888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8F349-0ACF-4163-A26E-8D22125699ED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2B8D3-2F7B-4FBF-B676-FF4029CC6E5B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E2E4F-0EAA-49C1-8E92-0AED2C7E4677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checked for missing or irrelevant data points</a:t>
          </a:r>
        </a:p>
      </dsp:txBody>
      <dsp:txXfrm>
        <a:off x="1907374" y="894511"/>
        <a:ext cx="4356265" cy="1651406"/>
      </dsp:txXfrm>
    </dsp:sp>
    <dsp:sp modelId="{E8BC2AEA-25AD-40F5-9AD0-E075685161F8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8230D-CD55-4E12-AA41-A06648B5C7C8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1FB54-3875-4054-8EA5-417CF79D9DF5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 rows (out of 94 rows) dropped due to missing data</a:t>
          </a:r>
        </a:p>
      </dsp:txBody>
      <dsp:txXfrm>
        <a:off x="1907374" y="2958769"/>
        <a:ext cx="4356265" cy="1651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5303B-8A85-45A3-93FA-A0E657666AB9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306F-F4E3-480D-BE94-91A04F2FD1C8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14733-4F33-415B-8237-D886B3A247ED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real estate targets</a:t>
          </a:r>
        </a:p>
      </dsp:txBody>
      <dsp:txXfrm>
        <a:off x="1879455" y="695"/>
        <a:ext cx="4237880" cy="1627234"/>
      </dsp:txXfrm>
    </dsp:sp>
    <dsp:sp modelId="{C8F2F968-958A-4FD2-B811-EF0012AFCD8B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14399-35D6-4ED7-9045-1DCA5A083750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A21A7-0600-47B6-878B-F62015CEECD8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Assess price using income data for the region</a:t>
          </a:r>
        </a:p>
      </dsp:txBody>
      <dsp:txXfrm>
        <a:off x="1879455" y="2034738"/>
        <a:ext cx="4237880" cy="1627234"/>
      </dsp:txXfrm>
    </dsp:sp>
    <dsp:sp modelId="{A0F516D7-A305-4C0A-828D-BAFB7D76C108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9521-9EB6-4B67-A87F-1C15CE1FA2E2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298E6-6E65-4339-9410-A59809F0D369}">
      <dsp:nvSpPr>
        <dsp:cNvPr id="0" name=""/>
        <dsp:cNvSpPr/>
      </dsp:nvSpPr>
      <dsp:spPr>
        <a:xfrm>
          <a:off x="1879455" y="4068781"/>
          <a:ext cx="2752801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Once targets are identified more detailed data will need to be gathered</a:t>
          </a:r>
        </a:p>
      </dsp:txBody>
      <dsp:txXfrm>
        <a:off x="1879455" y="4068781"/>
        <a:ext cx="2752801" cy="1627234"/>
      </dsp:txXfrm>
    </dsp:sp>
    <dsp:sp modelId="{123762E3-5E52-4B19-9877-484516025DF3}">
      <dsp:nvSpPr>
        <dsp:cNvPr id="0" name=""/>
        <dsp:cNvSpPr/>
      </dsp:nvSpPr>
      <dsp:spPr>
        <a:xfrm>
          <a:off x="4632257" y="4068781"/>
          <a:ext cx="1485078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E.g. physical location assessment, market value assessment</a:t>
          </a:r>
        </a:p>
      </dsp:txBody>
      <dsp:txXfrm>
        <a:off x="4632257" y="4068781"/>
        <a:ext cx="1485078" cy="162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6BB8-261A-42AE-81CB-680091CD0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2FDB1-0335-46F0-8155-A1FDF177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BD83-87B2-4433-B9AA-D1372EDC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9BC4-8E8C-43EA-A698-DC02DC6C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4471-8B0E-400E-B49A-19ABAB83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0BB2-26E7-476F-96A9-14B212EA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BA2F0-742B-47FD-B506-AD4905D0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1794-B9BC-4FC0-B486-B3947BC1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76DD-4801-4ECB-A835-EFE1A98C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0BCD-955D-4E78-A704-55EC1BFD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CF9A9-E3F0-4333-AE62-4DA311CFA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39B40-79B5-4B70-9052-06A12BB2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5DFA-FF94-4AB7-A3F3-C63A8773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4E5C-BF22-4A3E-8ECA-31BABE03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1F17-8AE8-4298-8929-CE603B53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7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6171-44E1-4CC7-8B98-6BA21FBF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2A74-BAC1-4B57-BBAF-4B8EAB5B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8297-BF3B-4E78-A6B6-1B88512B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58F2-785E-425E-A301-526A5FEC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464B-7EDF-4131-B55D-83272C9E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F1D3-6122-42DA-8C0E-34B2D25E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E8613-1EF5-44D6-A6DA-2C8EBE37D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90C24-9F44-4D07-92F6-04788136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68A1-46FD-4A0C-BFC9-35B70233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644C-AC2A-41D9-BC2C-ABA7AD33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0075-9178-4FEF-9A7F-438B42C4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996-3AF1-48F5-86A7-58EDF919E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8EB4-7E55-4A3F-9FEB-52C14E95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3765-75FE-4CA4-831D-839C2684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D650-CC45-4957-8902-FE579252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AC48E-F35A-4568-A5AA-D4695B94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B490-E04E-48A3-ACC9-0150A7AD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84DC4-06DB-472D-8516-7988C07D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7E477-7BA7-4B21-9F02-86E4494B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F999F-6182-4A83-857C-538F621C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80F64-FE75-4492-935F-96ECDCEA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39392-04F2-4D02-83F9-EA33F998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EBB07-DC7E-4065-B6FF-9F82B1FC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4781B-AC25-4360-810B-081D5E5B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AC6A-8851-4C13-BF3E-E63C4DE8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5AFB1-6E69-45DA-AB3F-3F1E2035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4680A-6DE8-4E06-B97C-DF1750FA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A4D3C-CA95-4E3F-A837-B11390F0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CEB4F-EE85-4563-B2F2-3BA825D6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ADDF2-156A-4EB3-A8D2-6FCB2F61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6D881-7DAC-48AD-BE7F-1D6AB6B2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F11A-381B-4C00-B6DA-4D9EB04F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B0E1-EA1A-4206-A440-7E23B2C8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07F3E-BDDE-4E35-A299-0D62532AB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50A6-2005-4EC3-B3CB-B3392A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E2FE5-C4AE-436E-8A7F-9D5EA6F6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D22F2-AB43-41D4-93EE-AD1E2997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5F44-1EF4-4D38-A21F-3C50B3B4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08937-BFF9-4C58-94BD-435154D37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31FE0-1373-4C7B-9B74-5EDDEC3A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F4A0-C26C-4706-9120-11DA3AD5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788AC-C15A-4394-AF5C-B282CCF7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74FE-B1B1-4838-A023-214BDFCD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5FAF9-6066-4D63-B983-46B75E85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0C3B1-66B3-4D1A-A130-CBA738499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230C-28D2-4924-88D9-A577C18C5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63D5-6E01-4BBF-A316-FB80B3B3391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31FE-8C57-4D79-8517-478F9DE74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AE59-0A16-4154-9713-7559744B0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D588-FBB5-40DA-85F9-BCD90D83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revenue-agency/programs/about-canada-revenue-agency-cra/income-statistics-gst-hst-statistics/individual-tax-statistics-fsa/individual-tax-statistics-fsa-2017-edition-2015-tax-year.html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CD38F-4A39-43AE-9E7C-825344FE7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Choosing Coffee Shop Location</a:t>
            </a:r>
          </a:p>
        </p:txBody>
      </p:sp>
    </p:spTree>
    <p:extLst>
      <p:ext uri="{BB962C8B-B14F-4D97-AF65-F5344CB8AC3E}">
        <p14:creationId xmlns:p14="http://schemas.microsoft.com/office/powerpoint/2010/main" val="275307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D0ADA-DAA0-4D04-8F28-57421CAE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 Sector Data</a:t>
            </a:r>
          </a:p>
        </p:txBody>
      </p:sp>
      <p:sp>
        <p:nvSpPr>
          <p:cNvPr id="37" name="Oval 32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C9D2024D-101D-457C-B17A-DA93D2AF4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908536"/>
              </p:ext>
            </p:extLst>
          </p:nvPr>
        </p:nvGraphicFramePr>
        <p:xfrm>
          <a:off x="884423" y="419879"/>
          <a:ext cx="10411744" cy="36482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2531">
                  <a:extLst>
                    <a:ext uri="{9D8B030D-6E8A-4147-A177-3AD203B41FA5}">
                      <a16:colId xmlns:a16="http://schemas.microsoft.com/office/drawing/2014/main" val="3128328343"/>
                    </a:ext>
                  </a:extLst>
                </a:gridCol>
                <a:gridCol w="535852">
                  <a:extLst>
                    <a:ext uri="{9D8B030D-6E8A-4147-A177-3AD203B41FA5}">
                      <a16:colId xmlns:a16="http://schemas.microsoft.com/office/drawing/2014/main" val="2528671227"/>
                    </a:ext>
                  </a:extLst>
                </a:gridCol>
                <a:gridCol w="481073">
                  <a:extLst>
                    <a:ext uri="{9D8B030D-6E8A-4147-A177-3AD203B41FA5}">
                      <a16:colId xmlns:a16="http://schemas.microsoft.com/office/drawing/2014/main" val="617663967"/>
                    </a:ext>
                  </a:extLst>
                </a:gridCol>
                <a:gridCol w="481073">
                  <a:extLst>
                    <a:ext uri="{9D8B030D-6E8A-4147-A177-3AD203B41FA5}">
                      <a16:colId xmlns:a16="http://schemas.microsoft.com/office/drawing/2014/main" val="1106798898"/>
                    </a:ext>
                  </a:extLst>
                </a:gridCol>
                <a:gridCol w="568718">
                  <a:extLst>
                    <a:ext uri="{9D8B030D-6E8A-4147-A177-3AD203B41FA5}">
                      <a16:colId xmlns:a16="http://schemas.microsoft.com/office/drawing/2014/main" val="3534868086"/>
                    </a:ext>
                  </a:extLst>
                </a:gridCol>
                <a:gridCol w="392211">
                  <a:extLst>
                    <a:ext uri="{9D8B030D-6E8A-4147-A177-3AD203B41FA5}">
                      <a16:colId xmlns:a16="http://schemas.microsoft.com/office/drawing/2014/main" val="3829265681"/>
                    </a:ext>
                  </a:extLst>
                </a:gridCol>
                <a:gridCol w="568718">
                  <a:extLst>
                    <a:ext uri="{9D8B030D-6E8A-4147-A177-3AD203B41FA5}">
                      <a16:colId xmlns:a16="http://schemas.microsoft.com/office/drawing/2014/main" val="4163652717"/>
                    </a:ext>
                  </a:extLst>
                </a:gridCol>
                <a:gridCol w="998425">
                  <a:extLst>
                    <a:ext uri="{9D8B030D-6E8A-4147-A177-3AD203B41FA5}">
                      <a16:colId xmlns:a16="http://schemas.microsoft.com/office/drawing/2014/main" val="2100598083"/>
                    </a:ext>
                  </a:extLst>
                </a:gridCol>
                <a:gridCol w="478638">
                  <a:extLst>
                    <a:ext uri="{9D8B030D-6E8A-4147-A177-3AD203B41FA5}">
                      <a16:colId xmlns:a16="http://schemas.microsoft.com/office/drawing/2014/main" val="521411322"/>
                    </a:ext>
                  </a:extLst>
                </a:gridCol>
                <a:gridCol w="876695">
                  <a:extLst>
                    <a:ext uri="{9D8B030D-6E8A-4147-A177-3AD203B41FA5}">
                      <a16:colId xmlns:a16="http://schemas.microsoft.com/office/drawing/2014/main" val="777680335"/>
                    </a:ext>
                  </a:extLst>
                </a:gridCol>
                <a:gridCol w="876695">
                  <a:extLst>
                    <a:ext uri="{9D8B030D-6E8A-4147-A177-3AD203B41FA5}">
                      <a16:colId xmlns:a16="http://schemas.microsoft.com/office/drawing/2014/main" val="1447258975"/>
                    </a:ext>
                  </a:extLst>
                </a:gridCol>
                <a:gridCol w="876695">
                  <a:extLst>
                    <a:ext uri="{9D8B030D-6E8A-4147-A177-3AD203B41FA5}">
                      <a16:colId xmlns:a16="http://schemas.microsoft.com/office/drawing/2014/main" val="1146165198"/>
                    </a:ext>
                  </a:extLst>
                </a:gridCol>
                <a:gridCol w="505419">
                  <a:extLst>
                    <a:ext uri="{9D8B030D-6E8A-4147-A177-3AD203B41FA5}">
                      <a16:colId xmlns:a16="http://schemas.microsoft.com/office/drawing/2014/main" val="2449734867"/>
                    </a:ext>
                  </a:extLst>
                </a:gridCol>
                <a:gridCol w="589413">
                  <a:extLst>
                    <a:ext uri="{9D8B030D-6E8A-4147-A177-3AD203B41FA5}">
                      <a16:colId xmlns:a16="http://schemas.microsoft.com/office/drawing/2014/main" val="1086090245"/>
                    </a:ext>
                  </a:extLst>
                </a:gridCol>
                <a:gridCol w="714794">
                  <a:extLst>
                    <a:ext uri="{9D8B030D-6E8A-4147-A177-3AD203B41FA5}">
                      <a16:colId xmlns:a16="http://schemas.microsoft.com/office/drawing/2014/main" val="2158698455"/>
                    </a:ext>
                  </a:extLst>
                </a:gridCol>
                <a:gridCol w="714794">
                  <a:extLst>
                    <a:ext uri="{9D8B030D-6E8A-4147-A177-3AD203B41FA5}">
                      <a16:colId xmlns:a16="http://schemas.microsoft.com/office/drawing/2014/main" val="1585488822"/>
                    </a:ext>
                  </a:extLst>
                </a:gridCol>
              </a:tblGrid>
              <a:tr h="42290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Borough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Population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Income per Cap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 Income per Cap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Taxable Income per Cap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Cluster Labels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1st Most Common 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2nd Most Common Venue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3rd Most Common 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4th Most Common 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5th Most Common 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6th Most Common 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7th Most Common 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8th Most Common 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9th Most Common 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10th Most Common 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3160488956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44054.98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40817.49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39324.14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Food &amp; Drink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Dance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Eastern European Restaurant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67874033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22570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54777.94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50934.51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49339.3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Japanese Restaurant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Metro Station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Dance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1624801794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30200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34659.74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32632.25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30979.5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Women's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Curling 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268506652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East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26970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50671.97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46201.45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44701.63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Convenience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Metro Station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Dance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818677809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16150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34011.76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31900.06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30049.97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Construction &amp; Landscaping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Bakery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Deli / Bodega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Eastern European Restaurant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83002415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40288.1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37400.14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35991.65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Dance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Eastern European Restaurant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Diner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4055502192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Central Toronto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12020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211828.8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199085.5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192124.7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Swim School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Bus Line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Dance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3129018895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19260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33422.27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31354.36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29138.42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Convenience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Dance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Eastern European Restaurant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4140674732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6520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133867.6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125571.9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122879.3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Convenience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Dance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Eastern European Restaurant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773354624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Scarborough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46190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28185.36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26218.77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24482.46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Playground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Curling 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Discount 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Diner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3163722885"/>
                  </a:ext>
                </a:extLst>
              </a:tr>
              <a:tr h="2932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Downtown Toronto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11600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202622.1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190372.7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184430.5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Playground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Yoga Studio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Curling 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Drugstore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Donut Shop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Dog 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Distribution Center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Discount Store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3" marR="2433" marT="2433" marB="0" anchor="b"/>
                </a:tc>
                <a:extLst>
                  <a:ext uri="{0D108BD9-81ED-4DB2-BD59-A6C34878D82A}">
                    <a16:rowId xmlns:a16="http://schemas.microsoft.com/office/drawing/2014/main" val="171912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1E673-0D68-4C46-8E4E-6B4C03F7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958D-90ED-4E0E-B314-DFE8F9C5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Identified a cluster of 11 regions in the GTA suitable for the opening of a coffee shop</a:t>
            </a:r>
          </a:p>
          <a:p>
            <a:r>
              <a:rPr lang="en-US" dirty="0"/>
              <a:t>This region is spread geographically and has a range of income levels within it</a:t>
            </a:r>
          </a:p>
          <a:p>
            <a:r>
              <a:rPr lang="en-US" dirty="0"/>
              <a:t>There is low competition with high foot traffic potential</a:t>
            </a:r>
          </a:p>
        </p:txBody>
      </p:sp>
    </p:spTree>
    <p:extLst>
      <p:ext uri="{BB962C8B-B14F-4D97-AF65-F5344CB8AC3E}">
        <p14:creationId xmlns:p14="http://schemas.microsoft.com/office/powerpoint/2010/main" val="101275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C8E97-29DF-4972-A919-33EF8346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Future Directions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B0A6273-BC08-4788-B798-12237A052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954152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65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6F03C-6902-468F-B42C-E03A0C19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Real estate is expensive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009CD9-83C9-4E14-B382-43B78FFC2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04538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91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1662A-F8C1-48AC-9AFC-5310375E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What we can do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4CC7A0A-F421-4538-9AF4-7474D83BA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63409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93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78E7-BDBD-4B5A-A53C-532240DB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Analytic Plan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6D03C16-CFF6-472E-88FF-542E186F3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19062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06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B3DD8-00BF-4005-8E02-0E8CCA64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Data Requirements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53FA-C839-4754-BCF9-48696C6F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err="1"/>
              <a:t>Neighbourhood</a:t>
            </a:r>
            <a:r>
              <a:rPr lang="en-US"/>
              <a:t> FSA data</a:t>
            </a:r>
          </a:p>
          <a:p>
            <a:r>
              <a:rPr lang="en-US"/>
              <a:t>Co-ordinate data for FSA</a:t>
            </a:r>
          </a:p>
          <a:p>
            <a:r>
              <a:rPr lang="en-US"/>
              <a:t>Economic data for FSA</a:t>
            </a:r>
          </a:p>
          <a:p>
            <a:r>
              <a:rPr lang="en-US"/>
              <a:t>Venue type data</a:t>
            </a:r>
          </a:p>
        </p:txBody>
      </p:sp>
    </p:spTree>
    <p:extLst>
      <p:ext uri="{BB962C8B-B14F-4D97-AF65-F5344CB8AC3E}">
        <p14:creationId xmlns:p14="http://schemas.microsoft.com/office/powerpoint/2010/main" val="22518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ECB88-3069-4844-9820-282054F6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7E82-647A-40D8-92C3-B7482B7A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 err="1"/>
              <a:t>Neighbourhood</a:t>
            </a:r>
            <a:r>
              <a:rPr lang="en-US" sz="1500"/>
              <a:t> FSA data</a:t>
            </a:r>
          </a:p>
          <a:p>
            <a:pPr lvl="1"/>
            <a:r>
              <a:rPr lang="en-US" sz="1500"/>
              <a:t>Wikipedia</a:t>
            </a:r>
          </a:p>
          <a:p>
            <a:pPr lvl="1"/>
            <a:r>
              <a:rPr lang="en-US" sz="1500">
                <a:hlinkClick r:id="rId2"/>
              </a:rPr>
              <a:t>https://en.wikipedia.org/wiki/List_of_postal_codes_of_Canada:_M</a:t>
            </a:r>
            <a:endParaRPr lang="en-US" sz="1500"/>
          </a:p>
          <a:p>
            <a:r>
              <a:rPr lang="en-US" sz="1500"/>
              <a:t>Co-ordinate data for FSA</a:t>
            </a:r>
          </a:p>
          <a:p>
            <a:pPr lvl="1"/>
            <a:r>
              <a:rPr lang="en-US" sz="1500"/>
              <a:t>Statistics Canada’s</a:t>
            </a:r>
          </a:p>
          <a:p>
            <a:r>
              <a:rPr lang="en-US" sz="1500"/>
              <a:t>Economic data for FSA</a:t>
            </a:r>
          </a:p>
          <a:p>
            <a:pPr lvl="1"/>
            <a:r>
              <a:rPr lang="en-US" sz="1500"/>
              <a:t>Canada Revenue Agency</a:t>
            </a:r>
          </a:p>
          <a:p>
            <a:pPr lvl="1"/>
            <a:r>
              <a:rPr lang="en-US" sz="1500" u="sng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https://www.canada.ca/en/revenue-agency/programs/about-canada-revenue-agency-cra/income-statistics-gst-hst-statistics/individual-tax-statistics-fsa/individual-tax-statistics-fsa-2017-edition-2015-tax-year.html</a:t>
            </a:r>
            <a:endParaRPr lang="en-US" sz="1500"/>
          </a:p>
          <a:p>
            <a:r>
              <a:rPr lang="en-US" sz="1500"/>
              <a:t>Venue type data</a:t>
            </a:r>
          </a:p>
          <a:p>
            <a:pPr lvl="1"/>
            <a:r>
              <a:rPr lang="en-US" sz="1500"/>
              <a:t>Four Square API</a:t>
            </a:r>
          </a:p>
        </p:txBody>
      </p:sp>
    </p:spTree>
    <p:extLst>
      <p:ext uri="{BB962C8B-B14F-4D97-AF65-F5344CB8AC3E}">
        <p14:creationId xmlns:p14="http://schemas.microsoft.com/office/powerpoint/2010/main" val="371147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4D667-FFEE-4A56-97D0-B681034B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00BD49-91DE-467E-92F1-05F912BD3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881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23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EA985-DB28-4802-90AC-4814BA6E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4 Identified Clusters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262D7CE-EC1D-4AAC-B9A7-F4D3E9AC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25480" b="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5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BBCB0-7B42-43C3-A900-E19B463A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Most promising cluster</a:t>
            </a:r>
          </a:p>
        </p:txBody>
      </p:sp>
      <p:sp>
        <p:nvSpPr>
          <p:cNvPr id="35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0FC82D-4E78-4F3C-BF06-E16EC346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The cluster represented in red appeared the most promising</a:t>
            </a:r>
          </a:p>
          <a:p>
            <a:r>
              <a:rPr lang="en-US"/>
              <a:t>High number of recreational venues</a:t>
            </a:r>
          </a:p>
          <a:p>
            <a:r>
              <a:rPr lang="en-US"/>
              <a:t>Low number of existing food and drink services</a:t>
            </a:r>
          </a:p>
          <a:p>
            <a:r>
              <a:rPr lang="en-US"/>
              <a:t>No coffee shops/cafes in the top 10 venues</a:t>
            </a:r>
          </a:p>
          <a:p>
            <a:r>
              <a:rPr lang="en-US"/>
              <a:t>Diverse geography</a:t>
            </a:r>
          </a:p>
          <a:p>
            <a:r>
              <a:rPr lang="en-US"/>
              <a:t>Diverse income range</a:t>
            </a:r>
          </a:p>
        </p:txBody>
      </p:sp>
    </p:spTree>
    <p:extLst>
      <p:ext uri="{BB962C8B-B14F-4D97-AF65-F5344CB8AC3E}">
        <p14:creationId xmlns:p14="http://schemas.microsoft.com/office/powerpoint/2010/main" val="152693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Widescreen</PresentationFormat>
  <Paragraphs>246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Choosing Coffee Shop Location</vt:lpstr>
      <vt:lpstr>Real estate is expensive</vt:lpstr>
      <vt:lpstr>What we can do</vt:lpstr>
      <vt:lpstr>Analytic Plan</vt:lpstr>
      <vt:lpstr>Data Requirements</vt:lpstr>
      <vt:lpstr>Data Sources</vt:lpstr>
      <vt:lpstr>Data Cleaning</vt:lpstr>
      <vt:lpstr>4 Identified Clusters</vt:lpstr>
      <vt:lpstr>Most promising cluster</vt:lpstr>
      <vt:lpstr>Red Sector Data</vt:lpstr>
      <vt:lpstr>Conclusion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Coffee Shop Location</dc:title>
  <dc:creator>Max Bergelt</dc:creator>
  <cp:lastModifiedBy>Max Bergelt</cp:lastModifiedBy>
  <cp:revision>2</cp:revision>
  <dcterms:created xsi:type="dcterms:W3CDTF">2020-08-02T22:56:21Z</dcterms:created>
  <dcterms:modified xsi:type="dcterms:W3CDTF">2020-08-02T22:57:08Z</dcterms:modified>
</cp:coreProperties>
</file>