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7" r:id="rId2"/>
    <p:sldId id="272" r:id="rId3"/>
    <p:sldId id="296" r:id="rId4"/>
    <p:sldId id="295" r:id="rId5"/>
    <p:sldId id="292" r:id="rId6"/>
    <p:sldId id="309" r:id="rId7"/>
    <p:sldId id="310" r:id="rId8"/>
    <p:sldId id="308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28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F102-7902-421C-AD91-9BBEFCB2D274}" type="datetimeFigureOut">
              <a:rPr lang="en-US" smtClean="0"/>
              <a:pPr/>
              <a:t>20-Feb-21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EBBCF-4461-4692-8A12-A6B2370E2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36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BDD5-FAB5-4DD1-AD03-A14471C4110E}" type="datetime1">
              <a:rPr lang="en-US" smtClean="0"/>
              <a:pPr/>
              <a:t>20-Feb-21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6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C209-97C3-411A-BD12-2900A0E0F22F}" type="datetime1">
              <a:rPr lang="en-US" smtClean="0"/>
              <a:pPr/>
              <a:t>20-Feb-21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361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C209-97C3-411A-BD12-2900A0E0F22F}" type="datetime1">
              <a:rPr lang="en-US" smtClean="0"/>
              <a:pPr/>
              <a:t>20-Feb-21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01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C209-97C3-411A-BD12-2900A0E0F22F}" type="datetime1">
              <a:rPr lang="en-US" smtClean="0"/>
              <a:pPr/>
              <a:t>20-Feb-21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86524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C209-97C3-411A-BD12-2900A0E0F22F}" type="datetime1">
              <a:rPr lang="en-US" smtClean="0"/>
              <a:pPr/>
              <a:t>20-Feb-21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3973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C209-97C3-411A-BD12-2900A0E0F22F}" type="datetime1">
              <a:rPr lang="en-US" smtClean="0"/>
              <a:pPr/>
              <a:t>20-Feb-21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1324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C209-97C3-411A-BD12-2900A0E0F22F}" type="datetime1">
              <a:rPr lang="en-US" smtClean="0"/>
              <a:pPr/>
              <a:t>20-Feb-21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3754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D6E6-F9A1-4C0C-A78C-DCABD525B8CD}" type="datetime1">
              <a:rPr lang="en-US" smtClean="0"/>
              <a:pPr/>
              <a:t>20-Feb-21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36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8AE0-00B2-44F1-922F-963783E9164F}" type="datetime1">
              <a:rPr lang="en-US" smtClean="0"/>
              <a:pPr/>
              <a:t>20-Feb-21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5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F1CF-FF55-4667-82C9-6C223091B074}" type="datetime1">
              <a:rPr lang="en-US" smtClean="0"/>
              <a:pPr/>
              <a:t>20-Feb-21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37B7-0685-4A98-8B29-E6B7D2406605}" type="datetime1">
              <a:rPr lang="en-US" smtClean="0"/>
              <a:pPr/>
              <a:t>20-Feb-21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5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BA1B-BDFD-4887-8982-5514EC1A14E3}" type="datetime1">
              <a:rPr lang="en-US" smtClean="0"/>
              <a:pPr/>
              <a:t>20-Feb-21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7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04D-3D86-491C-91DF-E4900259DBFE}" type="datetime1">
              <a:rPr lang="en-US" smtClean="0"/>
              <a:pPr/>
              <a:t>20-Feb-21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0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6C31-6A0B-4FE0-A7B7-05DA6EB4FACD}" type="datetime1">
              <a:rPr lang="en-US" smtClean="0"/>
              <a:pPr/>
              <a:t>20-Feb-21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6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77A7-D3FC-4B58-A9CD-F0A5B2C2D2D2}" type="datetime1">
              <a:rPr lang="en-US" smtClean="0"/>
              <a:pPr/>
              <a:t>20-Feb-21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C4B1-6A15-46B2-8986-0F1AF50D6A5D}" type="datetime1">
              <a:rPr lang="en-US" smtClean="0"/>
              <a:pPr/>
              <a:t>20-Feb-21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6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B1CC-9212-48B0-A800-1DB028EEF068}" type="datetime1">
              <a:rPr lang="en-US" smtClean="0"/>
              <a:pPr/>
              <a:t>20-Feb-21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6EC209-97C3-411A-BD12-2900A0E0F22F}" type="datetime1">
              <a:rPr lang="en-US" smtClean="0"/>
              <a:pPr/>
              <a:t>20-Feb-21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19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yz/basicFramework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508" y="1946081"/>
            <a:ext cx="5373881" cy="3301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 kern="12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Git &amp; GitHub</a:t>
            </a: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2D54035-7FE5-4293-A7B8-62BB6EE60EA8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21DD0EA-4BBD-4F17-BC92-4E6B1A7E2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28" y="424113"/>
            <a:ext cx="3238869" cy="173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D9AA89A-24C0-4BF9-B14F-B25F8A6AF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559" y="709876"/>
            <a:ext cx="4898665" cy="356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998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BE7CA2-5F70-490E-A4FF-69489985F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14" y="1228766"/>
            <a:ext cx="10166203" cy="536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163FCF-CC51-4E66-A925-7DC50E492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05" y="1201327"/>
            <a:ext cx="9582710" cy="499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2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7CD6A-E35C-4AE4-8A54-1C6D18CB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1203011"/>
            <a:ext cx="9617850" cy="51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EB227D-E03C-4332-9B25-ED401287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4" y="1249507"/>
            <a:ext cx="9786585" cy="508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4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9A77CA-7E97-41B3-A1EA-6284BDCAA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40" y="1233714"/>
            <a:ext cx="9690970" cy="51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80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9A77CA-7E97-41B3-A1EA-6284BDCAA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40" y="1233714"/>
            <a:ext cx="9690970" cy="51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4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06107B-AECA-4238-8C0D-8D548A5DA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8" y="1335313"/>
            <a:ext cx="9810588" cy="509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1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0E54E9-E07F-4C74-B4B4-7D0779CD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1" y="1357619"/>
            <a:ext cx="9573633" cy="49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05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5FCE08-E79C-43B4-A100-55F7146C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1" y="1248229"/>
            <a:ext cx="9592071" cy="511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30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70564" y="2668502"/>
            <a:ext cx="7981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Calibri" panose="020F0502020204030204" pitchFamily="34" charset="0"/>
              </a:rPr>
              <a:t>Thank You</a:t>
            </a:r>
            <a:endParaRPr lang="en-US" sz="4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76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dirty="0"/>
              <a:t>Version control systems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2612" y="6400005"/>
            <a:ext cx="633127" cy="30175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52D54035-7FE5-4293-A7B8-62BB6EE60EA8}" type="slidenum">
              <a:rPr lang="en-US" sz="11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2</a:t>
            </a:fld>
            <a:endParaRPr lang="en-US" sz="110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5C061A-FC62-4722-9665-B1FBCD5DDE48}"/>
              </a:ext>
            </a:extLst>
          </p:cNvPr>
          <p:cNvSpPr txBox="1"/>
          <p:nvPr/>
        </p:nvSpPr>
        <p:spPr>
          <a:xfrm>
            <a:off x="4862833" y="1535380"/>
            <a:ext cx="600323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control </a:t>
            </a:r>
            <a:r>
              <a:rPr lang="en-US" altLang="en-US" sz="2000" dirty="0"/>
              <a:t>(or revision control, or source control) is all about managing multiple versions of documents, programs, web sites, etc.</a:t>
            </a:r>
          </a:p>
          <a:p>
            <a:endParaRPr lang="en-US" alt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Almost all “real” projects use some kind of version control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Essential for team projects, but also very useful for individual projects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Its like a “central” repository; users “check out” files, work on them, and “check them in”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dirty="0"/>
              <a:t>Why version control?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2612" y="6400005"/>
            <a:ext cx="633127" cy="30175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52D54035-7FE5-4293-A7B8-62BB6EE60EA8}" type="slidenum">
              <a:rPr lang="en-US" sz="11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5C061A-FC62-4722-9665-B1FBCD5DDE48}"/>
              </a:ext>
            </a:extLst>
          </p:cNvPr>
          <p:cNvSpPr txBox="1"/>
          <p:nvPr/>
        </p:nvSpPr>
        <p:spPr>
          <a:xfrm>
            <a:off x="4849938" y="1997045"/>
            <a:ext cx="602901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working by yourself: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Gives you a “time machine” for going back to earlier versions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Gives you great support for different versions (standalone, web app, etc.) of the same basic project</a:t>
            </a:r>
          </a:p>
          <a:p>
            <a:r>
              <a:rPr lang="en-US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working with others:</a:t>
            </a:r>
          </a:p>
          <a:p>
            <a:pPr lvl="1"/>
            <a:r>
              <a:rPr lang="en-US" altLang="en-US" sz="2000" dirty="0"/>
              <a:t>Greatly simplifies concurrent work, merging changes</a:t>
            </a:r>
          </a:p>
        </p:txBody>
      </p:sp>
    </p:spTree>
    <p:extLst>
      <p:ext uri="{BB962C8B-B14F-4D97-AF65-F5344CB8AC3E}">
        <p14:creationId xmlns:p14="http://schemas.microsoft.com/office/powerpoint/2010/main" val="361214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Git model Locally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20EEFC-B579-4496-9C93-72CC4C67F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94263" y="1505486"/>
            <a:ext cx="6400800" cy="384544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2612" y="6400005"/>
            <a:ext cx="633127" cy="30175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52D54035-7FE5-4293-A7B8-62BB6EE60EA8}" type="slidenum">
              <a:rPr lang="en-US" sz="11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8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D8E46D5-711F-4554-B4D9-75E16F9D2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07" y="1487833"/>
            <a:ext cx="10021699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9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2612" y="6400005"/>
            <a:ext cx="633127" cy="30175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52D54035-7FE5-4293-A7B8-62BB6EE60EA8}" type="slidenum">
              <a:rPr lang="en-US" sz="11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6</a:t>
            </a:fld>
            <a:endParaRPr lang="en-US" sz="110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94BB5-4139-4775-B2F0-4EAFE9C4A027}"/>
              </a:ext>
            </a:extLst>
          </p:cNvPr>
          <p:cNvSpPr txBox="1"/>
          <p:nvPr/>
        </p:nvSpPr>
        <p:spPr>
          <a:xfrm>
            <a:off x="344556" y="490695"/>
            <a:ext cx="1150288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Create local git repository for your working project:</a:t>
            </a:r>
          </a:p>
          <a:p>
            <a:r>
              <a:rPr lang="en-US" dirty="0"/>
              <a:t>        git </a:t>
            </a:r>
            <a:r>
              <a:rPr lang="en-US" dirty="0" err="1"/>
              <a:t>init</a:t>
            </a:r>
            <a:r>
              <a:rPr lang="en-US" dirty="0"/>
              <a:t>  ----&gt; It will create empty git repository (Local repository)</a:t>
            </a:r>
          </a:p>
          <a:p>
            <a:r>
              <a:rPr lang="en-US" dirty="0"/>
              <a:t>2. Now connect your git (local repo) with </a:t>
            </a:r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BitBucket</a:t>
            </a:r>
            <a:r>
              <a:rPr lang="en-US" dirty="0"/>
              <a:t> (global repo)</a:t>
            </a:r>
          </a:p>
          <a:p>
            <a:r>
              <a:rPr lang="en-US" dirty="0"/>
              <a:t>		git remote add origin ENTER REOSITORY LINK HERE (</a:t>
            </a:r>
            <a:r>
              <a:rPr lang="en-US" dirty="0" err="1"/>
              <a:t>eg</a:t>
            </a:r>
            <a:r>
              <a:rPr lang="en-US" dirty="0"/>
              <a:t>: 				 		</a:t>
            </a:r>
            <a:r>
              <a:rPr lang="en-US" dirty="0">
                <a:hlinkClick r:id="rId2"/>
              </a:rPr>
              <a:t>https://github.com/xyz/basicFramework.git</a:t>
            </a:r>
            <a:r>
              <a:rPr lang="en-US" dirty="0"/>
              <a:t>)</a:t>
            </a:r>
          </a:p>
          <a:p>
            <a:r>
              <a:rPr lang="en-US" dirty="0"/>
              <a:t>now we have to provide your identity (only 1st time - one time)</a:t>
            </a:r>
          </a:p>
          <a:p>
            <a:r>
              <a:rPr lang="en-US" dirty="0"/>
              <a:t>	git config --global user.name “enter username"</a:t>
            </a:r>
          </a:p>
          <a:p>
            <a:r>
              <a:rPr lang="en-US" dirty="0"/>
              <a:t>	git config --global </a:t>
            </a:r>
            <a:r>
              <a:rPr lang="en-US" dirty="0" err="1"/>
              <a:t>user.email</a:t>
            </a:r>
            <a:r>
              <a:rPr lang="en-US" dirty="0"/>
              <a:t> “enter mail id"</a:t>
            </a:r>
          </a:p>
          <a:p>
            <a:endParaRPr lang="en-US" dirty="0"/>
          </a:p>
          <a:p>
            <a:r>
              <a:rPr lang="en-US" dirty="0"/>
              <a:t>3. To check the status of tracked and untracked file</a:t>
            </a:r>
          </a:p>
          <a:p>
            <a:r>
              <a:rPr lang="en-US" dirty="0"/>
              <a:t> 	git status</a:t>
            </a:r>
          </a:p>
          <a:p>
            <a:r>
              <a:rPr lang="en-US" dirty="0"/>
              <a:t>4. Then add all our codes in staging area which we want to commit in remote</a:t>
            </a:r>
          </a:p>
          <a:p>
            <a:r>
              <a:rPr lang="en-US" dirty="0"/>
              <a:t>	git add -A</a:t>
            </a:r>
          </a:p>
          <a:p>
            <a:r>
              <a:rPr lang="en-US" dirty="0"/>
              <a:t>5. Again check the status after adding code in staging area</a:t>
            </a:r>
          </a:p>
          <a:p>
            <a:r>
              <a:rPr lang="en-US" dirty="0"/>
              <a:t>	git status</a:t>
            </a:r>
          </a:p>
          <a:p>
            <a:r>
              <a:rPr lang="en-US" dirty="0"/>
              <a:t>6. Now commit out code in git repository (local repo)</a:t>
            </a:r>
          </a:p>
          <a:p>
            <a:r>
              <a:rPr lang="en-US" dirty="0"/>
              <a:t>	git commit -m "first commit"  (some msg, you can provide any message here)</a:t>
            </a:r>
          </a:p>
          <a:p>
            <a:r>
              <a:rPr lang="en-US" dirty="0"/>
              <a:t>7. Check git status again to check the current status</a:t>
            </a:r>
          </a:p>
          <a:p>
            <a:r>
              <a:rPr lang="en-US" dirty="0"/>
              <a:t>	git status</a:t>
            </a:r>
          </a:p>
          <a:p>
            <a:r>
              <a:rPr lang="en-US" dirty="0"/>
              <a:t>8. Push the code from git --&gt; GitHub (Local Repo -&gt; Remote Repo)</a:t>
            </a:r>
          </a:p>
          <a:p>
            <a:r>
              <a:rPr lang="en-US" dirty="0"/>
              <a:t>	git push -u origin master</a:t>
            </a:r>
          </a:p>
          <a:p>
            <a:r>
              <a:rPr lang="en-US" dirty="0"/>
              <a:t>	Enter username and password if prompting</a:t>
            </a:r>
          </a:p>
        </p:txBody>
      </p:sp>
    </p:spTree>
    <p:extLst>
      <p:ext uri="{BB962C8B-B14F-4D97-AF65-F5344CB8AC3E}">
        <p14:creationId xmlns:p14="http://schemas.microsoft.com/office/powerpoint/2010/main" val="398572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2612" y="6400005"/>
            <a:ext cx="633127" cy="30175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52D54035-7FE5-4293-A7B8-62BB6EE60EA8}" type="slidenum">
              <a:rPr lang="en-US" sz="11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7</a:t>
            </a:fld>
            <a:endParaRPr lang="en-US" sz="110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94BB5-4139-4775-B2F0-4EAFE9C4A027}"/>
              </a:ext>
            </a:extLst>
          </p:cNvPr>
          <p:cNvSpPr txBox="1"/>
          <p:nvPr/>
        </p:nvSpPr>
        <p:spPr>
          <a:xfrm>
            <a:off x="344556" y="490695"/>
            <a:ext cx="1150288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Now you can clone URL or anyone can download the codes from GitHub directly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9. Create a new file in directly in GitHub and then pull the new changes</a:t>
            </a:r>
          </a:p>
          <a:p>
            <a:r>
              <a:rPr lang="en-US" dirty="0"/>
              <a:t>	git pull</a:t>
            </a:r>
          </a:p>
          <a:p>
            <a:endParaRPr lang="en-US" dirty="0"/>
          </a:p>
          <a:p>
            <a:r>
              <a:rPr lang="en-US" dirty="0"/>
              <a:t>10. Now update file in your working copy and check the status again</a:t>
            </a:r>
          </a:p>
          <a:p>
            <a:r>
              <a:rPr lang="en-US" dirty="0"/>
              <a:t>	git status</a:t>
            </a:r>
          </a:p>
          <a:p>
            <a:r>
              <a:rPr lang="en-US" dirty="0"/>
              <a:t>11. Again add in staging area</a:t>
            </a:r>
          </a:p>
          <a:p>
            <a:r>
              <a:rPr lang="en-US" dirty="0"/>
              <a:t>	git add -A</a:t>
            </a:r>
          </a:p>
          <a:p>
            <a:r>
              <a:rPr lang="en-US" dirty="0"/>
              <a:t>12. Then commit in GitHub again</a:t>
            </a:r>
          </a:p>
          <a:p>
            <a:r>
              <a:rPr lang="en-US" dirty="0"/>
              <a:t>	git commit -m "second commit" </a:t>
            </a:r>
          </a:p>
          <a:p>
            <a:r>
              <a:rPr lang="en-US" dirty="0"/>
              <a:t>13. Push the code from git --&gt; GitHub (Local Repo -&gt; Remote Repo)</a:t>
            </a:r>
          </a:p>
          <a:p>
            <a:r>
              <a:rPr lang="en-US" dirty="0"/>
              <a:t>	git push -u origin master</a:t>
            </a:r>
          </a:p>
          <a:p>
            <a:r>
              <a:rPr lang="en-US" dirty="0"/>
              <a:t>	Enter username and password if prompting</a:t>
            </a:r>
          </a:p>
          <a:p>
            <a:r>
              <a:rPr lang="en-US" dirty="0"/>
              <a:t>14. Check the status again to confirm the current status</a:t>
            </a:r>
          </a:p>
          <a:p>
            <a:r>
              <a:rPr lang="en-US" dirty="0"/>
              <a:t>	git status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A76DBA4-6E4C-4E68-B409-27483E0712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507504"/>
              </p:ext>
            </p:extLst>
          </p:nvPr>
        </p:nvGraphicFramePr>
        <p:xfrm>
          <a:off x="8316913" y="3263900"/>
          <a:ext cx="3967162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482120" imgH="437760" progId="Package">
                  <p:embed/>
                </p:oleObj>
              </mc:Choice>
              <mc:Fallback>
                <p:oleObj name="Packager Shell Object" showAsIcon="1" r:id="rId2" imgW="148212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16913" y="3263900"/>
                        <a:ext cx="3967162" cy="1173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6845AA1-39F4-423E-A9B1-2BDFECB6220F}"/>
              </a:ext>
            </a:extLst>
          </p:cNvPr>
          <p:cNvSpPr txBox="1"/>
          <p:nvPr/>
        </p:nvSpPr>
        <p:spPr>
          <a:xfrm>
            <a:off x="9286590" y="2202071"/>
            <a:ext cx="21125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Download git command text file from below</a:t>
            </a:r>
          </a:p>
        </p:txBody>
      </p:sp>
    </p:spTree>
    <p:extLst>
      <p:ext uri="{BB962C8B-B14F-4D97-AF65-F5344CB8AC3E}">
        <p14:creationId xmlns:p14="http://schemas.microsoft.com/office/powerpoint/2010/main" val="173896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6DFCEAE-067A-4099-A939-896FF3701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330" y="1741714"/>
            <a:ext cx="9346297" cy="4506686"/>
          </a:xfrm>
        </p:spPr>
      </p:pic>
    </p:spTree>
    <p:extLst>
      <p:ext uri="{BB962C8B-B14F-4D97-AF65-F5344CB8AC3E}">
        <p14:creationId xmlns:p14="http://schemas.microsoft.com/office/powerpoint/2010/main" val="98697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20E79E-D64B-475C-BCCB-232E21CAD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33" y="1306286"/>
            <a:ext cx="9721365" cy="509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61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521</Words>
  <Application>Microsoft Office PowerPoint</Application>
  <PresentationFormat>Widescreen</PresentationFormat>
  <Paragraphs>63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Packager Shell Object</vt:lpstr>
      <vt:lpstr>Git &amp; GitHub</vt:lpstr>
      <vt:lpstr>Version control systems</vt:lpstr>
      <vt:lpstr>Why version control?</vt:lpstr>
      <vt:lpstr>Git model Locally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Webdriver</dc:title>
  <dc:creator>Arjya Garai</dc:creator>
  <cp:lastModifiedBy>Arjya Garai</cp:lastModifiedBy>
  <cp:revision>21</cp:revision>
  <dcterms:created xsi:type="dcterms:W3CDTF">2020-07-18T15:59:58Z</dcterms:created>
  <dcterms:modified xsi:type="dcterms:W3CDTF">2021-02-20T05:06:27Z</dcterms:modified>
</cp:coreProperties>
</file>