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F344A0-A9DB-4FE3-B948-EC6EC6DB36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Advanced_Dashboard_UK_Bank_Customers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CEC61C-BD63-411C-98DA-6C5F694618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3/18/20 5:47:29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0" name="slide10">
            <a:extLst>
              <a:ext uri="{FF2B5EF4-FFF2-40B4-BE49-F238E27FC236}">
                <a16:creationId xmlns:a16="http://schemas.microsoft.com/office/drawing/2014/main" id="{86F34626-AFED-42C6-8A6F-A4CBE3E57A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1" name="slide11">
            <a:extLst>
              <a:ext uri="{FF2B5EF4-FFF2-40B4-BE49-F238E27FC236}">
                <a16:creationId xmlns:a16="http://schemas.microsoft.com/office/drawing/2014/main" id="{C781FAF9-10BD-47A9-AC0B-9411233A8E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2" name="slide12">
            <a:extLst>
              <a:ext uri="{FF2B5EF4-FFF2-40B4-BE49-F238E27FC236}">
                <a16:creationId xmlns:a16="http://schemas.microsoft.com/office/drawing/2014/main" id="{EFBEBF6C-C3A8-40CB-B554-F5ECBEAF69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B3227010-3829-47EC-8A8D-89D46C0DA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41"/>
            <a:ext cx="12192000" cy="66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3" name="slide3">
            <a:extLst>
              <a:ext uri="{FF2B5EF4-FFF2-40B4-BE49-F238E27FC236}">
                <a16:creationId xmlns:a16="http://schemas.microsoft.com/office/drawing/2014/main" id="{4F5011B9-B590-4624-8B56-805137DE0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1123950"/>
            <a:ext cx="30670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by Age" id="4" name="slide4">
            <a:extLst>
              <a:ext uri="{FF2B5EF4-FFF2-40B4-BE49-F238E27FC236}">
                <a16:creationId xmlns:a16="http://schemas.microsoft.com/office/drawing/2014/main" id="{2F003723-D71E-4BC7-AE6A-2FF06C1CB0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12" y="0"/>
            <a:ext cx="5787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by Balance" id="5" name="slide5">
            <a:extLst>
              <a:ext uri="{FF2B5EF4-FFF2-40B4-BE49-F238E27FC236}">
                <a16:creationId xmlns:a16="http://schemas.microsoft.com/office/drawing/2014/main" id="{2768EC82-27BD-44A1-BE4E-EC3D1BFD84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66" y="0"/>
            <a:ext cx="8940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Classification" id="6" name="slide6">
            <a:extLst>
              <a:ext uri="{FF2B5EF4-FFF2-40B4-BE49-F238E27FC236}">
                <a16:creationId xmlns:a16="http://schemas.microsoft.com/office/drawing/2014/main" id="{7137906D-F0F5-4700-8182-6ABB7F676C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642937"/>
            <a:ext cx="31908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mentation DashBoard" id="7" name="slide7">
            <a:extLst>
              <a:ext uri="{FF2B5EF4-FFF2-40B4-BE49-F238E27FC236}">
                <a16:creationId xmlns:a16="http://schemas.microsoft.com/office/drawing/2014/main" id="{64D7D68B-AD9A-43BD-B8C7-39DB6658C6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95250"/>
            <a:ext cx="9525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8" name="slide8">
            <a:extLst>
              <a:ext uri="{FF2B5EF4-FFF2-40B4-BE49-F238E27FC236}">
                <a16:creationId xmlns:a16="http://schemas.microsoft.com/office/drawing/2014/main" id="{5B8F0A59-AD5F-44F9-A659-8425A81D79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9" name="slide9">
            <a:extLst>
              <a:ext uri="{FF2B5EF4-FFF2-40B4-BE49-F238E27FC236}">
                <a16:creationId xmlns:a16="http://schemas.microsoft.com/office/drawing/2014/main" id="{6B4A9EA1-BB42-46B9-AA1E-EF8EEA7FE2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2020-03-18T09:47:33Z</dcterms:created>
  <dcterms:modified xsi:type="dcterms:W3CDTF">2020-03-18T09:47:33Z</dcterms:modified>
</cp:coreProperties>
</file>