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80" r:id="rId5"/>
    <p:sldId id="281" r:id="rId6"/>
    <p:sldId id="282" r:id="rId7"/>
    <p:sldId id="284" r:id="rId8"/>
    <p:sldId id="279" r:id="rId9"/>
    <p:sldId id="286" r:id="rId10"/>
    <p:sldId id="27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2208" autoAdjust="0"/>
  </p:normalViewPr>
  <p:slideViewPr>
    <p:cSldViewPr snapToGrid="0">
      <p:cViewPr varScale="1">
        <p:scale>
          <a:sx n="92" d="100"/>
          <a:sy n="92" d="100"/>
        </p:scale>
        <p:origin x="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65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04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84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44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dab1dc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adab1d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0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d5a12e8c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nano /etc/hostname</a:t>
            </a:r>
            <a:endParaRPr/>
          </a:p>
        </p:txBody>
      </p:sp>
      <p:sp>
        <p:nvSpPr>
          <p:cNvPr id="278" name="Google Shape;278;g155d5a12e8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D48B-0B88-22F8-DC1A-7EC0B610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8487C-7E4D-DA91-DC63-7E3AE7891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DD74-820B-7BEF-F323-AD6C03A3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643B-CF54-A95B-2E13-84A840A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C881-37BB-D4DF-23F2-545853F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DD10-53EE-6879-91B4-A805473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85A0-0918-7356-FE32-CF094E58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7500-7F1F-ECA2-3588-3BFE6F3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6C51-85D3-A214-451F-CCA686B7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91F1-C02B-B40E-40D0-9F273042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3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C4D0-5ECD-FFB9-DD6D-D04BE7A6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51B7-6594-FFED-B0A9-CE713516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3077-E9EE-D188-ADE5-7EE85D09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E9A6-C4E4-2A58-0189-33CAD85A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72F2-9FF8-D904-D634-09642024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9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C1A-EB6A-397E-7A6A-EB35FD6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B8B9-B7D2-38E7-7CD7-062B37AC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A071-80A3-96F2-470F-8AD1AF03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19B9-3197-60BA-A82A-5530A789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4FFE-6F87-CBDF-6614-095AA434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4283-75B0-467C-A25A-52A4F6E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5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22A5-D371-4846-CC6B-72AFBC0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78B3-D851-59E1-E27B-CB6487D3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E784A-A703-AC18-8CF3-1B2094BA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0FDA-9C8E-3648-4F12-B47B62DE9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F70C-EC6C-DDC3-D2F5-5F4BD81B5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3FAA-45C7-3A10-1193-15922D1C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F84C1-1F74-E124-CFC7-C55D1B5E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CA8DB-4A6E-52FA-2E53-4BEB7C2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89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6B4-DCBE-C256-BC44-AF534AA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0A198-A854-7177-79B5-201144D9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8053-F490-A5EB-5F3F-B765F96E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E8382-10C1-1721-63BA-21DA17A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0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24EA1-C2FF-F07C-CDDD-861F7434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01E1-80C4-FA8D-8BFF-B5E256A4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A0AE5-B184-B393-CCF1-4E94A265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8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302-EA55-BE54-4826-EB9F254D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B922-876A-16A2-8B47-527C87B7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B77B-A712-A8C3-EB16-7647BCEA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C6FA-6D15-6848-A2BC-CA0B4F85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C8FE-DE61-2CAB-4470-EFA39A42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F558-B087-89F6-0C38-524195CD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5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7936-FC99-0209-5B69-4CA6FDEE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14597-1DD5-41CE-7D89-41ED10C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B457-1F8B-FDCC-287C-EF2162A1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87ADF-DE05-C605-A3DF-F5199833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3D6DF-5453-5F41-429B-6B2D1FD1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4B1-9579-3B9A-88D7-CEA3015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7FED-9898-902B-D8B6-4E560EE8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A15FA-A1A2-AFC9-452F-09C96777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EC1F-7962-0EEB-B3F5-7707BE0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7A50-61FF-C4B4-C066-ACEFC2A7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E4D6-0C5C-15B0-A244-6CB09FB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8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D1AB4-48A3-990B-7B11-5D58F2CE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39A4C-D261-76F2-7486-30498060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851C-34C0-9044-9D73-D2E8571E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23FB-D0CE-EEFC-EC0D-F3FD07CE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82B-0B7A-17E7-7371-D7125F6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391000" y="6557900"/>
            <a:ext cx="759900" cy="236100"/>
          </a:xfrm>
          <a:prstGeom prst="rect">
            <a:avLst/>
          </a:prstGeom>
          <a:noFill/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1391000" y="6191450"/>
            <a:ext cx="759900" cy="30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9.11.2022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674513" y="76200"/>
            <a:ext cx="1476375" cy="68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B9706-1AFE-7532-3515-6CBBA41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D790-973E-2439-5893-4D99BD0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A7AA-C368-2866-AC31-60E55B84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94F5-CB21-43CD-8092-072012B70FC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D48C-6503-D6C2-8A08-7DF13E1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80AB-4FD5-DD1D-B22B-F46BCF73C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AA89-FA79-4490-8D70-521954683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xjaIloN8yWLAw5eqPv8xZ/site?node-id=0%3A1&amp;t=0D5kdDIq7EPKb64K-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s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411900" y="2963150"/>
            <a:ext cx="105006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Experiential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HCI_EL5</a:t>
            </a:r>
          </a:p>
        </p:txBody>
      </p:sp>
      <p:grpSp>
        <p:nvGrpSpPr>
          <p:cNvPr id="92" name="Google Shape;92;p13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1704811" y="4207818"/>
            <a:ext cx="7914778" cy="2120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Team No:__10__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SRN   PES2UG20CS510   NAME  HARIPRADA</a:t>
            </a:r>
          </a:p>
          <a:p>
            <a:pPr lvl="3"/>
            <a:r>
              <a:rPr lang="en-IN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dirty="0">
                <a:latin typeface="Calibri"/>
                <a:cs typeface="Calibri"/>
                <a:sym typeface="Calibri"/>
              </a:rPr>
              <a:t>SRN   PES2UG20CS508   NAME  DEEPU DARSHAN S</a:t>
            </a:r>
          </a:p>
          <a:p>
            <a:pPr lvl="3"/>
            <a:r>
              <a:rPr lang="en-I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SRN   PES2UG20CS484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  SHIVA KS</a:t>
            </a:r>
            <a:endParaRPr lang="en-IN" sz="2800" b="1" dirty="0">
              <a:latin typeface="Calibri"/>
              <a:ea typeface="Calibri"/>
              <a:cs typeface="Calibri"/>
              <a:sym typeface="Calibri"/>
            </a:endParaRPr>
          </a:p>
          <a:p>
            <a:pPr lvl="3"/>
            <a:r>
              <a:rPr lang="en-I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					</a:t>
            </a:r>
          </a:p>
        </p:txBody>
      </p:sp>
      <p:cxnSp>
        <p:nvCxnSpPr>
          <p:cNvPr id="96" name="Google Shape;96;p13"/>
          <p:cNvCxnSpPr/>
          <p:nvPr/>
        </p:nvCxnSpPr>
        <p:spPr>
          <a:xfrm rot="10800000" flipH="1">
            <a:off x="489850" y="4065525"/>
            <a:ext cx="7960500" cy="30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9F3BCD-3F6E-E119-1413-D4D15BE8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5"/>
            <a:ext cx="1371599" cy="872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Interaction-</a:t>
            </a:r>
            <a:r>
              <a:rPr lang="en-US" sz="3200" b="1" dirty="0">
                <a:solidFill>
                  <a:srgbClr val="C55A11"/>
                </a:solidFill>
                <a:latin typeface="Calibri"/>
                <a:cs typeface="Calibri"/>
              </a:rPr>
              <a:t>Experiential Learning</a:t>
            </a:r>
            <a:endParaRPr lang="en-US" sz="3200" b="1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3C44A-285D-8953-2696-51C1F1F3378D}"/>
              </a:ext>
            </a:extLst>
          </p:cNvPr>
          <p:cNvSpPr txBox="1"/>
          <p:nvPr/>
        </p:nvSpPr>
        <p:spPr>
          <a:xfrm>
            <a:off x="1696278" y="2151727"/>
            <a:ext cx="832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E93F-C353-E995-7411-BBC97A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599" cy="872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2C78-6340-2A78-E98E-DD07F5672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54" y="1399765"/>
            <a:ext cx="2156647" cy="50602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FB80B-84A7-4D90-2AE7-5313FFAF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765" y="1436608"/>
            <a:ext cx="2171888" cy="498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C8F32-B0D2-1D46-245B-62121FD03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349" y="1436608"/>
            <a:ext cx="2149026" cy="4986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DC276D-8536-3FB1-3773-21229C81D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732" y="1487977"/>
            <a:ext cx="2179509" cy="49352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Interaction-</a:t>
            </a:r>
            <a:r>
              <a:rPr lang="en-US" sz="3200" b="1" dirty="0">
                <a:solidFill>
                  <a:srgbClr val="C55A11"/>
                </a:solidFill>
                <a:latin typeface="Calibri"/>
                <a:cs typeface="Calibri"/>
              </a:rPr>
              <a:t>Experiential Learning</a:t>
            </a:r>
            <a:endParaRPr lang="en-US" sz="3200" b="1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E93F-C353-E995-7411-BBC97A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599" cy="872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0006B-EC1A-42E8-7F7C-045D9708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0" y="1431018"/>
            <a:ext cx="2126164" cy="4988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0F342-53E4-586D-A9D0-9B5F3C722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299" y="1431018"/>
            <a:ext cx="2118544" cy="4988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501F4-FB62-155F-27B9-0508298C8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393" y="1431018"/>
            <a:ext cx="2164268" cy="4988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432AF5-931D-A965-6B58-20C6C16BB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152" y="1431018"/>
            <a:ext cx="2118544" cy="49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Interaction-</a:t>
            </a:r>
            <a:r>
              <a:rPr lang="en-US" sz="3200" b="1" dirty="0">
                <a:solidFill>
                  <a:srgbClr val="C55A11"/>
                </a:solidFill>
                <a:latin typeface="Calibri"/>
                <a:cs typeface="Calibri"/>
              </a:rPr>
              <a:t>Experiential Learning</a:t>
            </a:r>
            <a:endParaRPr lang="en-US" sz="3200" b="1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E93F-C353-E995-7411-BBC97A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38"/>
            <a:ext cx="1371599" cy="87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6A160-30F2-1EFC-9FC1-0410D055B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6" y="1480630"/>
            <a:ext cx="2133785" cy="4990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438E1-8B40-35BB-3F90-63C522DC7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257" y="1480630"/>
            <a:ext cx="2133785" cy="4990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B3118-C79F-B04D-D682-D43736037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51" y="1480630"/>
            <a:ext cx="2118544" cy="49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Interaction-</a:t>
            </a:r>
            <a:r>
              <a:rPr lang="en-US" sz="3200" b="1" dirty="0">
                <a:solidFill>
                  <a:srgbClr val="C55A11"/>
                </a:solidFill>
                <a:latin typeface="Calibri"/>
                <a:cs typeface="Calibri"/>
              </a:rPr>
              <a:t>Experiential Learning</a:t>
            </a:r>
            <a:endParaRPr lang="en-US" sz="3200" b="1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E93F-C353-E995-7411-BBC97A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38"/>
            <a:ext cx="1371599" cy="872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BA7DFC-D932-7EA7-D4EA-25243C54A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2" y="1469556"/>
            <a:ext cx="2164268" cy="5064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8ADBD-F826-69E5-0C77-7DB8231FD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140" y="1469556"/>
            <a:ext cx="2171888" cy="4975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516A6-EF0C-9E98-421E-CF67C0A37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892" y="1469556"/>
            <a:ext cx="2133785" cy="4975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516282-978F-9CCB-4D20-74BCEEC99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541" y="1469556"/>
            <a:ext cx="2133785" cy="49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Interaction-</a:t>
            </a:r>
            <a:r>
              <a:rPr lang="en-US" sz="3200" b="1" dirty="0">
                <a:solidFill>
                  <a:srgbClr val="C55A11"/>
                </a:solidFill>
                <a:latin typeface="Calibri"/>
                <a:cs typeface="Calibri"/>
              </a:rPr>
              <a:t>Experiential Learning</a:t>
            </a:r>
            <a:endParaRPr lang="en-US" sz="3200" b="1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E93F-C353-E995-7411-BBC97A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38"/>
            <a:ext cx="1371599" cy="87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6A160-30F2-1EFC-9FC1-0410D055B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6" y="1480630"/>
            <a:ext cx="2133785" cy="4990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438E1-8B40-35BB-3F90-63C522DC7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257" y="1480630"/>
            <a:ext cx="2133785" cy="4990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B3118-C79F-B04D-D682-D43736037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51" y="1480630"/>
            <a:ext cx="2118544" cy="49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393100" y="1420944"/>
            <a:ext cx="10533300" cy="61552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IN" sz="2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figma</a:t>
            </a: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link of complete presentation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 - Hackathon</a:t>
            </a:r>
            <a:endParaRPr sz="32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3C44A-285D-8953-2696-51C1F1F3378D}"/>
              </a:ext>
            </a:extLst>
          </p:cNvPr>
          <p:cNvSpPr txBox="1"/>
          <p:nvPr/>
        </p:nvSpPr>
        <p:spPr>
          <a:xfrm>
            <a:off x="2093843" y="3008243"/>
            <a:ext cx="8322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https://www.figma.com/file/DxjaIloN8yWLAw5eqPv8xZ/site?node-id=0%3A1&amp;t=0D5kdDIq7EPKb64K-0</a:t>
            </a:r>
            <a:endParaRPr lang="en-US"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DD9F-1A0E-EA54-A958-E3A39E76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938"/>
            <a:ext cx="1371599" cy="8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393100" y="1420944"/>
            <a:ext cx="10533300" cy="61552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IN" sz="2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figma</a:t>
            </a: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link of complete presentation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 flipH="1">
            <a:off x="-8308" y="1215058"/>
            <a:ext cx="10934700" cy="252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/>
          <p:nvPr/>
        </p:nvSpPr>
        <p:spPr>
          <a:xfrm>
            <a:off x="363700" y="729725"/>
            <a:ext cx="124379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UE20CS316: Human Computer Interaction - Hackathon</a:t>
            </a:r>
            <a:endParaRPr sz="32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3C44A-285D-8953-2696-51C1F1F3378D}"/>
              </a:ext>
            </a:extLst>
          </p:cNvPr>
          <p:cNvSpPr txBox="1"/>
          <p:nvPr/>
        </p:nvSpPr>
        <p:spPr>
          <a:xfrm>
            <a:off x="2068905" y="2684047"/>
            <a:ext cx="8322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https://www.figma.com/proto/DxjaIloN8yWLAw5eqPv8xZ/site?node-id=31%3A16&amp;scaling=scale-down&amp;page-id=0%3A1&amp;starting-point-node-id=31%3A16&amp;show-proto-sidebar=1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DD9F-1A0E-EA54-A958-E3A39E76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38"/>
            <a:ext cx="1371599" cy="8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5488950" y="2271375"/>
            <a:ext cx="2105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"/>
          </a:p>
        </p:txBody>
      </p:sp>
      <p:sp>
        <p:nvSpPr>
          <p:cNvPr id="281" name="Google Shape;281;p34"/>
          <p:cNvSpPr/>
          <p:nvPr/>
        </p:nvSpPr>
        <p:spPr>
          <a:xfrm>
            <a:off x="5534699" y="4492475"/>
            <a:ext cx="4842107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Names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Hariprada                   PES2UG20CS510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DEEPU DARSHAN S  PES2UG20CS508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SHIVA KS                    PES2UG20CS484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5488950" y="1585575"/>
            <a:ext cx="39237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300" y="1652925"/>
            <a:ext cx="2343475" cy="43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FE1F5-BE3C-0BF1-AEE2-5EB9EC633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71599" cy="87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168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hariprada adiga</cp:lastModifiedBy>
  <cp:revision>5</cp:revision>
  <dcterms:modified xsi:type="dcterms:W3CDTF">2022-11-22T04:07:05Z</dcterms:modified>
</cp:coreProperties>
</file>