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4591" r:id="rId2"/>
    <p:sldMasterId id="2147484579" r:id="rId3"/>
  </p:sldMasterIdLst>
  <p:notesMasterIdLst>
    <p:notesMasterId r:id="rId13"/>
  </p:notesMasterIdLst>
  <p:handoutMasterIdLst>
    <p:handoutMasterId r:id="rId14"/>
  </p:handoutMasterIdLst>
  <p:sldIdLst>
    <p:sldId id="442" r:id="rId4"/>
    <p:sldId id="728" r:id="rId5"/>
    <p:sldId id="730" r:id="rId6"/>
    <p:sldId id="745" r:id="rId7"/>
    <p:sldId id="731" r:id="rId8"/>
    <p:sldId id="736" r:id="rId9"/>
    <p:sldId id="734" r:id="rId10"/>
    <p:sldId id="732" r:id="rId11"/>
    <p:sldId id="725" r:id="rId12"/>
  </p:sldIdLst>
  <p:sldSz cx="9144000" cy="6858000" type="screen4x3"/>
  <p:notesSz cx="6811963" cy="9942513"/>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ram Yadav" initials="SY" lastIdx="1" clrIdx="0">
    <p:extLst>
      <p:ext uri="{19B8F6BF-5375-455C-9EA6-DF929625EA0E}">
        <p15:presenceInfo xmlns:p15="http://schemas.microsoft.com/office/powerpoint/2012/main" userId="11ecc7d3f84f464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AC0000"/>
    <a:srgbClr val="0000FF"/>
    <a:srgbClr val="FF0066"/>
    <a:srgbClr val="3366FF"/>
    <a:srgbClr val="B9077E"/>
    <a:srgbClr val="9C24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93" autoAdjust="0"/>
    <p:restoredTop sz="94394" autoAdjust="0"/>
  </p:normalViewPr>
  <p:slideViewPr>
    <p:cSldViewPr>
      <p:cViewPr varScale="1">
        <p:scale>
          <a:sx n="71" d="100"/>
          <a:sy n="71" d="100"/>
        </p:scale>
        <p:origin x="1428" y="78"/>
      </p:cViewPr>
      <p:guideLst>
        <p:guide orient="horz" pos="2160"/>
        <p:guide pos="2880"/>
      </p:guideLst>
    </p:cSldViewPr>
  </p:slideViewPr>
  <p:outlineViewPr>
    <p:cViewPr>
      <p:scale>
        <a:sx n="33" d="100"/>
        <a:sy n="33" d="100"/>
      </p:scale>
      <p:origin x="0" y="288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51850" cy="497126"/>
          </a:xfrm>
          <a:prstGeom prst="rect">
            <a:avLst/>
          </a:prstGeom>
        </p:spPr>
        <p:txBody>
          <a:bodyPr vert="horz" lIns="95728" tIns="47864" rIns="95728" bIns="47864" rtlCol="0"/>
          <a:lstStyle>
            <a:lvl1pPr algn="l" eaLnBrk="1" hangingPunct="1">
              <a:defRPr sz="1300">
                <a:latin typeface="Arial" charset="0"/>
                <a:cs typeface="Arial" charset="0"/>
              </a:defRPr>
            </a:lvl1pPr>
          </a:lstStyle>
          <a:p>
            <a:pPr>
              <a:defRPr/>
            </a:pPr>
            <a:endParaRPr lang="en-IN" dirty="0"/>
          </a:p>
        </p:txBody>
      </p:sp>
      <p:sp>
        <p:nvSpPr>
          <p:cNvPr id="3" name="Date Placeholder 2"/>
          <p:cNvSpPr>
            <a:spLocks noGrp="1"/>
          </p:cNvSpPr>
          <p:nvPr>
            <p:ph type="dt" sz="quarter" idx="1"/>
          </p:nvPr>
        </p:nvSpPr>
        <p:spPr>
          <a:xfrm>
            <a:off x="3858536" y="0"/>
            <a:ext cx="2951850" cy="497126"/>
          </a:xfrm>
          <a:prstGeom prst="rect">
            <a:avLst/>
          </a:prstGeom>
        </p:spPr>
        <p:txBody>
          <a:bodyPr vert="horz" lIns="95728" tIns="47864" rIns="95728" bIns="47864" rtlCol="0"/>
          <a:lstStyle>
            <a:lvl1pPr algn="r" eaLnBrk="1" hangingPunct="1">
              <a:defRPr sz="1300">
                <a:latin typeface="Arial" charset="0"/>
                <a:cs typeface="Arial" charset="0"/>
              </a:defRPr>
            </a:lvl1pPr>
          </a:lstStyle>
          <a:p>
            <a:pPr>
              <a:defRPr/>
            </a:pPr>
            <a:fld id="{87A49BD9-C15B-4CCE-BA8B-28A7138E7D46}" type="datetime3">
              <a:rPr lang="en-US" smtClean="0"/>
              <a:pPr>
                <a:defRPr/>
              </a:pPr>
              <a:t>16 September 2023</a:t>
            </a:fld>
            <a:endParaRPr lang="en-IN" dirty="0"/>
          </a:p>
        </p:txBody>
      </p:sp>
      <p:sp>
        <p:nvSpPr>
          <p:cNvPr id="4" name="Footer Placeholder 3"/>
          <p:cNvSpPr>
            <a:spLocks noGrp="1"/>
          </p:cNvSpPr>
          <p:nvPr>
            <p:ph type="ftr" sz="quarter" idx="2"/>
          </p:nvPr>
        </p:nvSpPr>
        <p:spPr>
          <a:xfrm>
            <a:off x="1" y="9443661"/>
            <a:ext cx="2951850" cy="497126"/>
          </a:xfrm>
          <a:prstGeom prst="rect">
            <a:avLst/>
          </a:prstGeom>
        </p:spPr>
        <p:txBody>
          <a:bodyPr vert="horz" lIns="95728" tIns="47864" rIns="95728" bIns="47864" rtlCol="0" anchor="b"/>
          <a:lstStyle>
            <a:lvl1pPr algn="l" eaLnBrk="1" hangingPunct="1">
              <a:defRPr sz="1300">
                <a:latin typeface="Arial" charset="0"/>
                <a:cs typeface="Arial" charset="0"/>
              </a:defRPr>
            </a:lvl1pPr>
          </a:lstStyle>
          <a:p>
            <a:pPr>
              <a:defRPr/>
            </a:pPr>
            <a:r>
              <a:rPr lang="en-IN" dirty="0"/>
              <a:t>1-59</a:t>
            </a:r>
          </a:p>
        </p:txBody>
      </p:sp>
      <p:sp>
        <p:nvSpPr>
          <p:cNvPr id="5" name="Slide Number Placeholder 4"/>
          <p:cNvSpPr>
            <a:spLocks noGrp="1"/>
          </p:cNvSpPr>
          <p:nvPr>
            <p:ph type="sldNum" sz="quarter" idx="3"/>
          </p:nvPr>
        </p:nvSpPr>
        <p:spPr>
          <a:xfrm>
            <a:off x="3858536" y="9443661"/>
            <a:ext cx="2951850" cy="497126"/>
          </a:xfrm>
          <a:prstGeom prst="rect">
            <a:avLst/>
          </a:prstGeom>
        </p:spPr>
        <p:txBody>
          <a:bodyPr vert="horz" wrap="square" lIns="95728" tIns="47864" rIns="95728" bIns="47864" numCol="1" anchor="b" anchorCtr="0" compatLnSpc="1">
            <a:prstTxWarp prst="textNoShape">
              <a:avLst/>
            </a:prstTxWarp>
          </a:bodyPr>
          <a:lstStyle>
            <a:lvl1pPr algn="r" eaLnBrk="1" hangingPunct="1">
              <a:defRPr sz="1300"/>
            </a:lvl1pPr>
          </a:lstStyle>
          <a:p>
            <a:pPr>
              <a:defRPr/>
            </a:pPr>
            <a:fld id="{B41858EF-1881-4336-AB88-9472B4E482B1}" type="slidenum">
              <a:rPr lang="en-IN"/>
              <a:pPr>
                <a:defRPr/>
              </a:pPr>
              <a:t>‹#›</a:t>
            </a:fld>
            <a:endParaRPr lang="en-IN" dirty="0"/>
          </a:p>
        </p:txBody>
      </p:sp>
    </p:spTree>
    <p:extLst>
      <p:ext uri="{BB962C8B-B14F-4D97-AF65-F5344CB8AC3E}">
        <p14:creationId xmlns:p14="http://schemas.microsoft.com/office/powerpoint/2010/main" val="233445701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51850" cy="497126"/>
          </a:xfrm>
          <a:prstGeom prst="rect">
            <a:avLst/>
          </a:prstGeom>
        </p:spPr>
        <p:txBody>
          <a:bodyPr vert="horz" lIns="95728" tIns="47864" rIns="95728" bIns="47864" rtlCol="0"/>
          <a:lstStyle>
            <a:lvl1pPr algn="l" eaLnBrk="1" fontAlgn="auto" hangingPunct="1">
              <a:spcBef>
                <a:spcPts val="0"/>
              </a:spcBef>
              <a:spcAft>
                <a:spcPts val="0"/>
              </a:spcAft>
              <a:defRPr sz="1300">
                <a:latin typeface="+mn-lt"/>
                <a:cs typeface="+mn-cs"/>
              </a:defRPr>
            </a:lvl1pPr>
          </a:lstStyle>
          <a:p>
            <a:pPr>
              <a:defRPr/>
            </a:pPr>
            <a:endParaRPr lang="en-US" dirty="0"/>
          </a:p>
        </p:txBody>
      </p:sp>
      <p:sp>
        <p:nvSpPr>
          <p:cNvPr id="3" name="Date Placeholder 2"/>
          <p:cNvSpPr>
            <a:spLocks noGrp="1"/>
          </p:cNvSpPr>
          <p:nvPr>
            <p:ph type="dt" idx="1"/>
          </p:nvPr>
        </p:nvSpPr>
        <p:spPr>
          <a:xfrm>
            <a:off x="3858536" y="0"/>
            <a:ext cx="2951850" cy="497126"/>
          </a:xfrm>
          <a:prstGeom prst="rect">
            <a:avLst/>
          </a:prstGeom>
        </p:spPr>
        <p:txBody>
          <a:bodyPr vert="horz" lIns="95728" tIns="47864" rIns="95728" bIns="47864" rtlCol="0"/>
          <a:lstStyle>
            <a:lvl1pPr algn="r" eaLnBrk="1" fontAlgn="auto" hangingPunct="1">
              <a:spcBef>
                <a:spcPts val="0"/>
              </a:spcBef>
              <a:spcAft>
                <a:spcPts val="0"/>
              </a:spcAft>
              <a:defRPr sz="1300">
                <a:latin typeface="+mn-lt"/>
                <a:cs typeface="+mn-cs"/>
              </a:defRPr>
            </a:lvl1pPr>
          </a:lstStyle>
          <a:p>
            <a:pPr>
              <a:defRPr/>
            </a:pPr>
            <a:fld id="{745AF635-11AF-450F-B773-692E6CB212DF}" type="datetime3">
              <a:rPr lang="en-US" smtClean="0"/>
              <a:pPr>
                <a:defRPr/>
              </a:pPr>
              <a:t>16 September 2023</a:t>
            </a:fld>
            <a:endParaRPr lang="en-US" dirty="0"/>
          </a:p>
        </p:txBody>
      </p:sp>
      <p:sp>
        <p:nvSpPr>
          <p:cNvPr id="4" name="Slide Image Placeholder 3"/>
          <p:cNvSpPr>
            <a:spLocks noGrp="1" noRot="1" noChangeAspect="1"/>
          </p:cNvSpPr>
          <p:nvPr>
            <p:ph type="sldImg" idx="2"/>
          </p:nvPr>
        </p:nvSpPr>
        <p:spPr>
          <a:xfrm>
            <a:off x="919163" y="744538"/>
            <a:ext cx="4973637" cy="3729037"/>
          </a:xfrm>
          <a:prstGeom prst="rect">
            <a:avLst/>
          </a:prstGeom>
          <a:noFill/>
          <a:ln w="12700">
            <a:solidFill>
              <a:prstClr val="black"/>
            </a:solidFill>
          </a:ln>
        </p:spPr>
        <p:txBody>
          <a:bodyPr vert="horz" lIns="95728" tIns="47864" rIns="95728" bIns="47864" rtlCol="0" anchor="ctr"/>
          <a:lstStyle/>
          <a:p>
            <a:pPr lvl="0"/>
            <a:endParaRPr lang="en-US" noProof="0" dirty="0"/>
          </a:p>
        </p:txBody>
      </p:sp>
      <p:sp>
        <p:nvSpPr>
          <p:cNvPr id="5" name="Notes Placeholder 4"/>
          <p:cNvSpPr>
            <a:spLocks noGrp="1"/>
          </p:cNvSpPr>
          <p:nvPr>
            <p:ph type="body" sz="quarter" idx="3"/>
          </p:nvPr>
        </p:nvSpPr>
        <p:spPr>
          <a:xfrm>
            <a:off x="681197" y="4722694"/>
            <a:ext cx="5449570" cy="4474131"/>
          </a:xfrm>
          <a:prstGeom prst="rect">
            <a:avLst/>
          </a:prstGeom>
        </p:spPr>
        <p:txBody>
          <a:bodyPr vert="horz" lIns="95728" tIns="47864" rIns="95728" bIns="47864"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9443661"/>
            <a:ext cx="2951850" cy="497126"/>
          </a:xfrm>
          <a:prstGeom prst="rect">
            <a:avLst/>
          </a:prstGeom>
        </p:spPr>
        <p:txBody>
          <a:bodyPr vert="horz" lIns="95728" tIns="47864" rIns="95728" bIns="47864" rtlCol="0" anchor="b"/>
          <a:lstStyle>
            <a:lvl1pPr algn="l" eaLnBrk="1" fontAlgn="auto" hangingPunct="1">
              <a:spcBef>
                <a:spcPts val="0"/>
              </a:spcBef>
              <a:spcAft>
                <a:spcPts val="0"/>
              </a:spcAft>
              <a:defRPr sz="1300">
                <a:latin typeface="+mn-lt"/>
                <a:cs typeface="+mn-cs"/>
              </a:defRPr>
            </a:lvl1pPr>
          </a:lstStyle>
          <a:p>
            <a:pPr>
              <a:defRPr/>
            </a:pPr>
            <a:r>
              <a:rPr lang="en-US" dirty="0"/>
              <a:t>1-59</a:t>
            </a:r>
          </a:p>
        </p:txBody>
      </p:sp>
      <p:sp>
        <p:nvSpPr>
          <p:cNvPr id="7" name="Slide Number Placeholder 6"/>
          <p:cNvSpPr>
            <a:spLocks noGrp="1"/>
          </p:cNvSpPr>
          <p:nvPr>
            <p:ph type="sldNum" sz="quarter" idx="5"/>
          </p:nvPr>
        </p:nvSpPr>
        <p:spPr>
          <a:xfrm>
            <a:off x="3858536" y="9443661"/>
            <a:ext cx="2951850" cy="497126"/>
          </a:xfrm>
          <a:prstGeom prst="rect">
            <a:avLst/>
          </a:prstGeom>
        </p:spPr>
        <p:txBody>
          <a:bodyPr vert="horz" wrap="square" lIns="95728" tIns="47864" rIns="95728" bIns="47864" numCol="1" anchor="b" anchorCtr="0" compatLnSpc="1">
            <a:prstTxWarp prst="textNoShape">
              <a:avLst/>
            </a:prstTxWarp>
          </a:bodyPr>
          <a:lstStyle>
            <a:lvl1pPr algn="r" eaLnBrk="1" hangingPunct="1">
              <a:defRPr sz="1300">
                <a:latin typeface="Calibri" pitchFamily="34" charset="0"/>
              </a:defRPr>
            </a:lvl1pPr>
          </a:lstStyle>
          <a:p>
            <a:pPr>
              <a:defRPr/>
            </a:pPr>
            <a:fld id="{2587D5A1-37CC-4B13-9F17-5059BEF349E4}" type="slidenum">
              <a:rPr lang="en-US"/>
              <a:pPr>
                <a:defRPr/>
              </a:pPr>
              <a:t>‹#›</a:t>
            </a:fld>
            <a:endParaRPr lang="en-US" dirty="0"/>
          </a:p>
        </p:txBody>
      </p:sp>
    </p:spTree>
    <p:extLst>
      <p:ext uri="{BB962C8B-B14F-4D97-AF65-F5344CB8AC3E}">
        <p14:creationId xmlns:p14="http://schemas.microsoft.com/office/powerpoint/2010/main" val="247174920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pPr>
              <a:defRPr/>
            </a:pPr>
            <a:fld id="{2AF8618D-51AD-40EB-86A2-24DEC409AC1E}" type="datetime3">
              <a:rPr lang="en-US" smtClean="0"/>
              <a:pPr>
                <a:defRPr/>
              </a:pPr>
              <a:t>16 September 2023</a:t>
            </a:fld>
            <a:endParaRPr lang="en-US" dirty="0"/>
          </a:p>
        </p:txBody>
      </p:sp>
      <p:sp>
        <p:nvSpPr>
          <p:cNvPr id="5" name="Footer Placeholder 4"/>
          <p:cNvSpPr>
            <a:spLocks noGrp="1"/>
          </p:cNvSpPr>
          <p:nvPr>
            <p:ph type="ftr" sz="quarter" idx="11"/>
          </p:nvPr>
        </p:nvSpPr>
        <p:spPr/>
        <p:txBody>
          <a:bodyPr/>
          <a:lstStyle/>
          <a:p>
            <a:pPr>
              <a:defRPr/>
            </a:pPr>
            <a:r>
              <a:rPr lang="en-US" dirty="0"/>
              <a:t>1-59</a:t>
            </a:r>
          </a:p>
        </p:txBody>
      </p:sp>
      <p:sp>
        <p:nvSpPr>
          <p:cNvPr id="6" name="Slide Number Placeholder 5"/>
          <p:cNvSpPr>
            <a:spLocks noGrp="1"/>
          </p:cNvSpPr>
          <p:nvPr>
            <p:ph type="sldNum" sz="quarter" idx="12"/>
          </p:nvPr>
        </p:nvSpPr>
        <p:spPr/>
        <p:txBody>
          <a:bodyPr/>
          <a:lstStyle/>
          <a:p>
            <a:pPr>
              <a:defRPr/>
            </a:pPr>
            <a:fld id="{2587D5A1-37CC-4B13-9F17-5059BEF349E4}" type="slidenum">
              <a:rPr lang="en-US" smtClean="0"/>
              <a:pPr>
                <a:defRPr/>
              </a:pPr>
              <a:t>1</a:t>
            </a:fld>
            <a:endParaRPr lang="en-US" dirty="0"/>
          </a:p>
        </p:txBody>
      </p:sp>
    </p:spTree>
    <p:extLst>
      <p:ext uri="{BB962C8B-B14F-4D97-AF65-F5344CB8AC3E}">
        <p14:creationId xmlns:p14="http://schemas.microsoft.com/office/powerpoint/2010/main" val="3201279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DB0377D7-24A5-481F-908F-768F4687DD04}" type="slidenum">
              <a:rPr lang="en-US" altLang="en-US">
                <a:latin typeface="Calibri" panose="020F0502020204030204" pitchFamily="34" charset="0"/>
              </a:rPr>
              <a:pPr/>
              <a:t>2</a:t>
            </a:fld>
            <a:endParaRPr lang="en-US" altLang="en-US">
              <a:latin typeface="Calibri" panose="020F0502020204030204" pitchFamily="34" charset="0"/>
            </a:endParaRPr>
          </a:p>
        </p:txBody>
      </p:sp>
    </p:spTree>
    <p:extLst>
      <p:ext uri="{BB962C8B-B14F-4D97-AF65-F5344CB8AC3E}">
        <p14:creationId xmlns:p14="http://schemas.microsoft.com/office/powerpoint/2010/main" val="3471591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584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2B0CA5E3-0CFB-4DAF-9F52-F149804956B1}" type="slidenum">
              <a:rPr lang="en-US" altLang="en-US">
                <a:latin typeface="Calibri" panose="020F0502020204030204" pitchFamily="34" charset="0"/>
              </a:rPr>
              <a:pPr/>
              <a:t>7</a:t>
            </a:fld>
            <a:endParaRPr lang="en-US" altLang="en-US">
              <a:latin typeface="Calibri" panose="020F0502020204030204" pitchFamily="34" charset="0"/>
            </a:endParaRPr>
          </a:p>
        </p:txBody>
      </p:sp>
    </p:spTree>
    <p:extLst>
      <p:ext uri="{BB962C8B-B14F-4D97-AF65-F5344CB8AC3E}">
        <p14:creationId xmlns:p14="http://schemas.microsoft.com/office/powerpoint/2010/main" val="465587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dirty="0"/>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9"/>
          <p:cNvSpPr>
            <a:spLocks noGrp="1"/>
          </p:cNvSpPr>
          <p:nvPr>
            <p:ph type="dt" sz="half" idx="10"/>
          </p:nvPr>
        </p:nvSpPr>
        <p:spPr/>
        <p:txBody>
          <a:bodyPr/>
          <a:lstStyle>
            <a:lvl1pPr>
              <a:defRPr/>
            </a:lvl1pPr>
          </a:lstStyle>
          <a:p>
            <a:pPr>
              <a:defRPr/>
            </a:pPr>
            <a:fld id="{868711EB-544A-4405-9B07-930EC371C035}" type="datetime5">
              <a:rPr lang="en-US" smtClean="0"/>
              <a:pPr>
                <a:defRPr/>
              </a:pPr>
              <a:t>16-Sep-23</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0DA4E39E-479B-4003-953E-8F945459897C}" type="datetime5">
              <a:rPr lang="en-US" smtClean="0"/>
              <a:pPr>
                <a:defRPr/>
              </a:pPr>
              <a:t>16-Sep-23</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1176DFE3-E17F-466C-8AC1-52E2468DF967}" type="datetime5">
              <a:rPr lang="en-US" smtClean="0"/>
              <a:pPr>
                <a:defRPr/>
              </a:pPr>
              <a:t>16-Sep-23</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E9595922-CB65-4694-88E1-0389563862D8}" type="datetime5">
              <a:rPr lang="en-US" smtClean="0"/>
              <a:pPr>
                <a:defRPr/>
              </a:pPr>
              <a:t>16-Sep-23</a:t>
            </a:fld>
            <a:endParaRPr lang="en-US" dirty="0"/>
          </a:p>
        </p:txBody>
      </p:sp>
      <p:sp>
        <p:nvSpPr>
          <p:cNvPr id="4" name="Footer Placeholder 3"/>
          <p:cNvSpPr>
            <a:spLocks noGrp="1"/>
          </p:cNvSpPr>
          <p:nvPr>
            <p:ph type="ftr" sz="quarter" idx="11"/>
          </p:nvPr>
        </p:nvSpPr>
        <p:spPr>
          <a:xfrm>
            <a:off x="7239000" y="6477000"/>
            <a:ext cx="1447800" cy="381000"/>
          </a:xfrm>
          <a:prstGeom prst="rect">
            <a:avLst/>
          </a:prstGeom>
        </p:spPr>
        <p:txBody>
          <a:bodyPr/>
          <a:lstStyle/>
          <a:p>
            <a:pPr>
              <a:defRPr/>
            </a:pP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4E9FD4F-3980-456F-B545-8D53309EA37E}" type="datetime5">
              <a:rPr lang="en-US" smtClean="0"/>
              <a:pPr/>
              <a:t>16-Sep-23</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35EB8F-F371-4484-A84C-21A1B01158C7}" type="datetime5">
              <a:rPr lang="en-US" smtClean="0"/>
              <a:pPr/>
              <a:t>16-Sep-23</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C979A4-C0B2-4C81-A4FB-1E5B80AD0B49}" type="datetime5">
              <a:rPr lang="en-US" smtClean="0"/>
              <a:pPr/>
              <a:t>16-Sep-23</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E2897-C65B-406D-A588-744D383CA7DE}" type="datetime5">
              <a:rPr lang="en-US" smtClean="0"/>
              <a:pPr/>
              <a:t>16-Sep-23</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3F1FA1-8458-4129-924B-7532EDD86147}" type="datetime5">
              <a:rPr lang="en-US" smtClean="0"/>
              <a:pPr/>
              <a:t>16-Sep-23</a:t>
            </a:fld>
            <a:endParaRPr lang="en-US" dirty="0"/>
          </a:p>
        </p:txBody>
      </p:sp>
      <p:sp>
        <p:nvSpPr>
          <p:cNvPr id="8" name="Footer Placeholder 7"/>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5FE24D-4434-424D-9C75-6E46573DFD75}" type="datetime5">
              <a:rPr lang="en-US" smtClean="0"/>
              <a:pPr/>
              <a:t>16-Sep-23</a:t>
            </a:fld>
            <a:endParaRPr lang="en-US" dirty="0"/>
          </a:p>
        </p:txBody>
      </p:sp>
      <p:sp>
        <p:nvSpPr>
          <p:cNvPr id="4" name="Footer Placeholder 3"/>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12F143-239B-42CE-BE0F-55E3CD594915}" type="datetime5">
              <a:rPr lang="en-US" smtClean="0"/>
              <a:pPr/>
              <a:t>16-Sep-23</a:t>
            </a:fld>
            <a:endParaRPr lang="en-US" dirty="0"/>
          </a:p>
        </p:txBody>
      </p:sp>
      <p:sp>
        <p:nvSpPr>
          <p:cNvPr id="3" name="Footer Placeholder 2"/>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E1413D5B-0279-47B2-AB44-E806A00ECAC5}" type="datetime5">
              <a:rPr lang="en-US" smtClean="0"/>
              <a:pPr>
                <a:defRPr/>
              </a:pPr>
              <a:t>16-Sep-23</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EAD920-F682-4A55-B63F-48C8F1CC1283}" type="datetime5">
              <a:rPr lang="en-US" smtClean="0"/>
              <a:pPr/>
              <a:t>16-Sep-23</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917B04-B5F9-4630-A128-87B4B92EA18E}" type="datetime5">
              <a:rPr lang="en-US" smtClean="0"/>
              <a:pPr/>
              <a:t>16-Sep-23</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73A310-130A-439C-B3E5-0906939592AC}" type="datetime5">
              <a:rPr lang="en-US" smtClean="0"/>
              <a:pPr/>
              <a:t>16-Sep-23</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0FB05B-E5CC-4464-9BB7-7BCCF84A07E4}" type="datetime5">
              <a:rPr lang="en-US" smtClean="0"/>
              <a:pPr/>
              <a:t>16-Sep-23</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8A573B2-5186-4EA1-B709-D1438BA10970}" type="datetime5">
              <a:rPr lang="en-US" smtClean="0"/>
              <a:pPr/>
              <a:t>16-Sep-23</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E5369F-A3ED-4071-A75D-258CD23F1EC5}" type="datetime5">
              <a:rPr lang="en-US" smtClean="0"/>
              <a:pPr/>
              <a:t>16-Sep-23</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E2E41D-AD20-4582-96A9-26AE005D4E42}" type="datetime5">
              <a:rPr lang="en-US" smtClean="0"/>
              <a:pPr/>
              <a:t>16-Sep-23</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EA145C0-2AC4-4702-9C85-BED29F3D5C77}" type="datetime5">
              <a:rPr lang="en-US" smtClean="0"/>
              <a:pPr/>
              <a:t>16-Sep-23</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198E6B-3CEE-468F-BE48-CC50E9D8E64E}" type="datetime5">
              <a:rPr lang="en-US" smtClean="0"/>
              <a:pPr/>
              <a:t>16-Sep-23</a:t>
            </a:fld>
            <a:endParaRPr lang="en-US" dirty="0"/>
          </a:p>
        </p:txBody>
      </p:sp>
      <p:sp>
        <p:nvSpPr>
          <p:cNvPr id="8" name="Footer Placeholder 7"/>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FACE50-1432-4FE3-B49C-8A04528B6EFC}" type="datetime5">
              <a:rPr lang="en-US" smtClean="0"/>
              <a:pPr/>
              <a:t>16-Sep-23</a:t>
            </a:fld>
            <a:endParaRPr lang="en-US" dirty="0"/>
          </a:p>
        </p:txBody>
      </p:sp>
      <p:sp>
        <p:nvSpPr>
          <p:cNvPr id="4" name="Footer Placeholder 3"/>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9"/>
          <p:cNvSpPr>
            <a:spLocks noGrp="1"/>
          </p:cNvSpPr>
          <p:nvPr>
            <p:ph type="dt" sz="half" idx="10"/>
          </p:nvPr>
        </p:nvSpPr>
        <p:spPr/>
        <p:txBody>
          <a:bodyPr/>
          <a:lstStyle>
            <a:lvl1pPr>
              <a:defRPr/>
            </a:lvl1pPr>
          </a:lstStyle>
          <a:p>
            <a:pPr>
              <a:defRPr/>
            </a:pPr>
            <a:fld id="{BEE568E9-B9E9-4171-B614-6B8CD7508211}" type="datetime5">
              <a:rPr lang="en-US" smtClean="0"/>
              <a:pPr>
                <a:defRPr/>
              </a:pPr>
              <a:t>16-Sep-23</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E331A2-936F-4415-B2A7-7A973F13EE44}" type="datetime5">
              <a:rPr lang="en-US" smtClean="0"/>
              <a:pPr/>
              <a:t>16-Sep-23</a:t>
            </a:fld>
            <a:endParaRPr lang="en-US" dirty="0"/>
          </a:p>
        </p:txBody>
      </p:sp>
      <p:sp>
        <p:nvSpPr>
          <p:cNvPr id="3" name="Footer Placeholder 2"/>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6FD456-933D-482B-A38F-44A2D1FBACCD}" type="datetime5">
              <a:rPr lang="en-US" smtClean="0"/>
              <a:pPr/>
              <a:t>16-Sep-23</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665F44-41B5-44CF-9451-A8CFAFD511C5}" type="datetime5">
              <a:rPr lang="en-US" smtClean="0"/>
              <a:pPr/>
              <a:t>16-Sep-23</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20F398-5194-4922-94CC-66A368E58A46}" type="datetime5">
              <a:rPr lang="en-US" smtClean="0"/>
              <a:pPr/>
              <a:t>16-Sep-23</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DA51E7-B80F-47BE-909C-C69C302A4ACA}" type="datetime5">
              <a:rPr lang="en-US" smtClean="0"/>
              <a:pPr/>
              <a:t>16-Sep-23</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089F4348-0461-4A32-B5EC-44A54333EEB4}" type="datetime5">
              <a:rPr lang="en-US" smtClean="0"/>
              <a:pPr>
                <a:defRPr/>
              </a:pPr>
              <a:t>16-Sep-23</a:t>
            </a:fld>
            <a:endParaRPr lang="en-US" dirty="0"/>
          </a:p>
        </p:txBody>
      </p:sp>
      <p:sp>
        <p:nvSpPr>
          <p:cNvPr id="6"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FAE54709-D76C-492B-9E83-DA5CE41081DB}" type="datetime5">
              <a:rPr lang="en-US" smtClean="0"/>
              <a:pPr>
                <a:defRPr/>
              </a:pPr>
              <a:t>16-Sep-23</a:t>
            </a:fld>
            <a:endParaRPr lang="en-US" dirty="0"/>
          </a:p>
        </p:txBody>
      </p:sp>
      <p:sp>
        <p:nvSpPr>
          <p:cNvPr id="8"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5105A5D3-A5C5-41BC-AC1B-78376003971C}" type="datetime5">
              <a:rPr lang="en-US" smtClean="0"/>
              <a:pPr>
                <a:defRPr/>
              </a:pPr>
              <a:t>16-Sep-23</a:t>
            </a:fld>
            <a:endParaRPr lang="en-US" dirty="0"/>
          </a:p>
        </p:txBody>
      </p:sp>
      <p:sp>
        <p:nvSpPr>
          <p:cNvPr id="4"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28EA4A47-561E-465A-A6B1-ADF332ABEB53}" type="datetime5">
              <a:rPr lang="en-US" smtClean="0"/>
              <a:pPr>
                <a:defRPr/>
              </a:pPr>
              <a:t>16-Sep-23</a:t>
            </a:fld>
            <a:endParaRPr lang="en-US" dirty="0"/>
          </a:p>
        </p:txBody>
      </p:sp>
      <p:sp>
        <p:nvSpPr>
          <p:cNvPr id="3"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C4629B9D-76A3-483C-9F6A-540A7409809D}" type="datetime5">
              <a:rPr lang="en-US" smtClean="0"/>
              <a:pPr>
                <a:defRPr/>
              </a:pPr>
              <a:t>16-Sep-23</a:t>
            </a:fld>
            <a:endParaRPr lang="en-US" dirty="0"/>
          </a:p>
        </p:txBody>
      </p:sp>
      <p:sp>
        <p:nvSpPr>
          <p:cNvPr id="6"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a:t>Click icon to add picture</a:t>
            </a:r>
          </a:p>
        </p:txBody>
      </p:sp>
      <p:sp>
        <p:nvSpPr>
          <p:cNvPr id="9" name="Date Placeholder 4"/>
          <p:cNvSpPr>
            <a:spLocks noGrp="1"/>
          </p:cNvSpPr>
          <p:nvPr>
            <p:ph type="dt" sz="half" idx="10"/>
          </p:nvPr>
        </p:nvSpPr>
        <p:spPr/>
        <p:txBody>
          <a:bodyPr/>
          <a:lstStyle>
            <a:lvl1pPr>
              <a:defRPr/>
            </a:lvl1pPr>
          </a:lstStyle>
          <a:p>
            <a:pPr>
              <a:defRPr/>
            </a:pPr>
            <a:fld id="{63AE52A7-64DF-4833-A86F-A3F47E2AC27C}" type="datetime5">
              <a:rPr lang="en-US" smtClean="0"/>
              <a:pPr>
                <a:defRPr/>
              </a:pPr>
              <a:t>16-Sep-23</a:t>
            </a:fld>
            <a:endParaRPr lang="en-US" dirty="0"/>
          </a:p>
        </p:txBody>
      </p:sp>
      <p:sp>
        <p:nvSpPr>
          <p:cNvPr id="10" name="Footer Placeholder 5"/>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7"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000">
                <a:solidFill>
                  <a:schemeClr val="tx1"/>
                </a:solidFill>
                <a:latin typeface="+mn-lt"/>
                <a:cs typeface="+mn-cs"/>
              </a:defRPr>
            </a:lvl1pPr>
          </a:lstStyle>
          <a:p>
            <a:pPr>
              <a:defRPr/>
            </a:pPr>
            <a:fld id="{F9D6E878-1374-43BF-9C46-281CCE7F38C1}" type="datetime5">
              <a:rPr lang="en-US" smtClean="0"/>
              <a:pPr>
                <a:defRPr/>
              </a:pPr>
              <a:t>16-Sep-23</a:t>
            </a:fld>
            <a:endParaRPr lang="en-US" dirty="0"/>
          </a:p>
        </p:txBody>
      </p:sp>
    </p:spTree>
  </p:cSld>
  <p:clrMap bg1="lt1" tx1="dk1" bg2="lt2" tx2="dk2" accent1="accent1" accent2="accent2" accent3="accent3" accent4="accent4" accent5="accent5" accent6="accent6" hlink="hlink" folHlink="folHlink"/>
  <p:sldLayoutIdLst>
    <p:sldLayoutId id="2147484565" r:id="rId1"/>
    <p:sldLayoutId id="2147484566" r:id="rId2"/>
    <p:sldLayoutId id="2147484567" r:id="rId3"/>
    <p:sldLayoutId id="2147484568" r:id="rId4"/>
    <p:sldLayoutId id="2147484569" r:id="rId5"/>
    <p:sldLayoutId id="2147484570" r:id="rId6"/>
    <p:sldLayoutId id="2147484571" r:id="rId7"/>
    <p:sldLayoutId id="2147484572" r:id="rId8"/>
    <p:sldLayoutId id="2147484575" r:id="rId9"/>
    <p:sldLayoutId id="2147484573" r:id="rId10"/>
    <p:sldLayoutId id="2147484574" r:id="rId11"/>
    <p:sldLayoutId id="2147484603" r:id="rId12"/>
  </p:sldLayoutIdLst>
  <p:hf hdr="0" ftr="0"/>
  <p:txStyles>
    <p:titleStyle>
      <a:lvl1pPr algn="l" rtl="0" eaLnBrk="0" fontAlgn="base" hangingPunct="0">
        <a:spcBef>
          <a:spcPct val="0"/>
        </a:spcBef>
        <a:spcAft>
          <a:spcPct val="0"/>
        </a:spcAft>
        <a:defRPr sz="3200" kern="1200">
          <a:solidFill>
            <a:schemeClr val="accent1"/>
          </a:solidFill>
          <a:latin typeface="+mj-lt"/>
          <a:ea typeface="+mj-ea"/>
          <a:cs typeface="+mj-cs"/>
        </a:defRPr>
      </a:lvl1pPr>
      <a:lvl2pPr algn="l" rtl="0" eaLnBrk="0" fontAlgn="base" hangingPunct="0">
        <a:spcBef>
          <a:spcPct val="0"/>
        </a:spcBef>
        <a:spcAft>
          <a:spcPct val="0"/>
        </a:spcAft>
        <a:defRPr sz="3200">
          <a:solidFill>
            <a:schemeClr val="accent1"/>
          </a:solidFill>
          <a:latin typeface="Arial" charset="0"/>
        </a:defRPr>
      </a:lvl2pPr>
      <a:lvl3pPr algn="l" rtl="0" eaLnBrk="0" fontAlgn="base" hangingPunct="0">
        <a:spcBef>
          <a:spcPct val="0"/>
        </a:spcBef>
        <a:spcAft>
          <a:spcPct val="0"/>
        </a:spcAft>
        <a:defRPr sz="3200">
          <a:solidFill>
            <a:schemeClr val="accent1"/>
          </a:solidFill>
          <a:latin typeface="Arial" charset="0"/>
        </a:defRPr>
      </a:lvl3pPr>
      <a:lvl4pPr algn="l" rtl="0" eaLnBrk="0" fontAlgn="base" hangingPunct="0">
        <a:spcBef>
          <a:spcPct val="0"/>
        </a:spcBef>
        <a:spcAft>
          <a:spcPct val="0"/>
        </a:spcAft>
        <a:defRPr sz="3200">
          <a:solidFill>
            <a:schemeClr val="accent1"/>
          </a:solidFill>
          <a:latin typeface="Arial" charset="0"/>
        </a:defRPr>
      </a:lvl4pPr>
      <a:lvl5pPr algn="l" rtl="0" eaLnBrk="0" fontAlgn="base" hangingPunct="0">
        <a:spcBef>
          <a:spcPct val="0"/>
        </a:spcBef>
        <a:spcAft>
          <a:spcPct val="0"/>
        </a:spcAft>
        <a:defRPr sz="3200">
          <a:solidFill>
            <a:schemeClr val="accent1"/>
          </a:solidFill>
          <a:latin typeface="Arial"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1pPr>
      <a:lvl2pPr marL="639763"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2pPr>
      <a:lvl3pPr marL="914400"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3pPr>
      <a:lvl4pPr marL="1187450"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B0F85-54C5-4371-92E9-C441160297C0}" type="datetime5">
              <a:rPr lang="en-US" smtClean="0"/>
              <a:pPr/>
              <a:t>16-Sep-23</a:t>
            </a:fld>
            <a:endParaRPr lang="en-US" dirty="0"/>
          </a:p>
        </p:txBody>
      </p:sp>
    </p:spTree>
  </p:cSld>
  <p:clrMap bg1="lt1" tx1="dk1" bg2="lt2" tx2="dk2" accent1="accent1" accent2="accent2" accent3="accent3" accent4="accent4" accent5="accent5" accent6="accent6" hlink="hlink" folHlink="folHlink"/>
  <p:sldLayoutIdLst>
    <p:sldLayoutId id="2147484592" r:id="rId1"/>
    <p:sldLayoutId id="2147484593" r:id="rId2"/>
    <p:sldLayoutId id="2147484594" r:id="rId3"/>
    <p:sldLayoutId id="2147484595" r:id="rId4"/>
    <p:sldLayoutId id="2147484596" r:id="rId5"/>
    <p:sldLayoutId id="2147484597" r:id="rId6"/>
    <p:sldLayoutId id="2147484598" r:id="rId7"/>
    <p:sldLayoutId id="2147484599" r:id="rId8"/>
    <p:sldLayoutId id="2147484600" r:id="rId9"/>
    <p:sldLayoutId id="2147484601" r:id="rId10"/>
    <p:sldLayoutId id="2147484602"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1A4985-C20B-43A0-A3C8-38EB8430E818}" type="datetime5">
              <a:rPr lang="en-US" smtClean="0"/>
              <a:pPr/>
              <a:t>16-Sep-23</a:t>
            </a:fld>
            <a:endParaRPr lang="en-US" dirty="0"/>
          </a:p>
        </p:txBody>
      </p:sp>
    </p:spTree>
  </p:cSld>
  <p:clrMap bg1="lt1" tx1="dk1" bg2="lt2" tx2="dk2" accent1="accent1" accent2="accent2" accent3="accent3" accent4="accent4" accent5="accent5" accent6="accent6" hlink="hlink" folHlink="folHlink"/>
  <p:sldLayoutIdLst>
    <p:sldLayoutId id="2147484580" r:id="rId1"/>
    <p:sldLayoutId id="2147484581" r:id="rId2"/>
    <p:sldLayoutId id="2147484582" r:id="rId3"/>
    <p:sldLayoutId id="2147484583" r:id="rId4"/>
    <p:sldLayoutId id="2147484584" r:id="rId5"/>
    <p:sldLayoutId id="2147484585" r:id="rId6"/>
    <p:sldLayoutId id="2147484586" r:id="rId7"/>
    <p:sldLayoutId id="2147484587" r:id="rId8"/>
    <p:sldLayoutId id="2147484588" r:id="rId9"/>
    <p:sldLayoutId id="2147484589" r:id="rId10"/>
    <p:sldLayoutId id="2147484590"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hyperlink" Target="https://appinventor.mit.edu/explore/ai-with-mit-app-inventor" TargetMode="Externa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tmp"/><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9.png"/><Relationship Id="rId7" Type="http://schemas.openxmlformats.org/officeDocument/2006/relationships/image" Target="../media/image19.png"/><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5.jpe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tile tx="0" ty="0" sx="100000" sy="80000" flip="none" algn="tl"/>
        </a:blipFill>
        <a:effectLst/>
      </p:bgPr>
    </p:bg>
    <p:spTree>
      <p:nvGrpSpPr>
        <p:cNvPr id="1" name=""/>
        <p:cNvGrpSpPr/>
        <p:nvPr/>
      </p:nvGrpSpPr>
      <p:grpSpPr>
        <a:xfrm>
          <a:off x="0" y="0"/>
          <a:ext cx="0" cy="0"/>
          <a:chOff x="0" y="0"/>
          <a:chExt cx="0" cy="0"/>
        </a:xfrm>
      </p:grpSpPr>
      <p:sp>
        <p:nvSpPr>
          <p:cNvPr id="6148" name="Subtitle 2"/>
          <p:cNvSpPr>
            <a:spLocks noGrp="1"/>
          </p:cNvSpPr>
          <p:nvPr>
            <p:ph type="subTitle" idx="1"/>
          </p:nvPr>
        </p:nvSpPr>
        <p:spPr>
          <a:xfrm>
            <a:off x="533400" y="3228536"/>
            <a:ext cx="7924800" cy="1953064"/>
          </a:xfrm>
        </p:spPr>
        <p:txBody>
          <a:bodyPr/>
          <a:lstStyle/>
          <a:p>
            <a:endParaRPr lang="en-US" dirty="0">
              <a:latin typeface="Times New Roman" panose="02020603050405020304" pitchFamily="18" charset="0"/>
              <a:cs typeface="Times New Roman" panose="02020603050405020304" pitchFamily="18" charset="0"/>
            </a:endParaRPr>
          </a:p>
          <a:p>
            <a:r>
              <a:rPr lang="en-US" dirty="0"/>
              <a:t> </a:t>
            </a:r>
            <a:r>
              <a:rPr lang="en-US"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p:txBody>
          <a:bodyPr/>
          <a:lstStyle/>
          <a:p>
            <a:pPr>
              <a:defRPr/>
            </a:pPr>
            <a:fld id="{1DCBEF2C-2FC6-4550-AD19-8608845C5ED5}" type="datetime5">
              <a:rPr lang="en-US" smtClean="0">
                <a:latin typeface="Times New Roman" panose="02020603050405020304" pitchFamily="18" charset="0"/>
                <a:cs typeface="Times New Roman" panose="02020603050405020304" pitchFamily="18" charset="0"/>
              </a:rPr>
              <a:pPr>
                <a:defRPr/>
              </a:pPr>
              <a:t>16-Sep-23</a:t>
            </a:fld>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006795" y="325151"/>
            <a:ext cx="6108091" cy="1815882"/>
          </a:xfrm>
          <a:prstGeom prst="rect">
            <a:avLst/>
          </a:prstGeom>
          <a:noFill/>
        </p:spPr>
        <p:txBody>
          <a:bodyPr wrap="square" rtlCol="0">
            <a:spAutoFit/>
          </a:bodyPr>
          <a:lstStyle/>
          <a:p>
            <a:pPr algn="ctr"/>
            <a:r>
              <a:rPr lang="en-US" sz="2400" b="1" dirty="0">
                <a:ln w="0"/>
                <a:solidFill>
                  <a:srgbClr val="0000FF"/>
                </a:solidFill>
                <a:effectLst>
                  <a:outerShdw blurRad="38100" dist="25400" dir="5400000" algn="ctr" rotWithShape="0">
                    <a:srgbClr val="6E747A">
                      <a:alpha val="43000"/>
                    </a:srgbClr>
                  </a:outerShdw>
                </a:effectLst>
                <a:latin typeface="Times New Roman" pitchFamily="18" charset="0"/>
                <a:cs typeface="Times New Roman" pitchFamily="18" charset="0"/>
              </a:rPr>
              <a:t>KONGU ENGINEERING COLLEGE</a:t>
            </a:r>
            <a:r>
              <a:rPr lang="en-US" b="1"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 </a:t>
            </a:r>
          </a:p>
          <a:p>
            <a:pPr algn="ctr">
              <a:spcAft>
                <a:spcPts val="600"/>
              </a:spcAft>
            </a:pPr>
            <a:r>
              <a:rPr lang="en-US" sz="1200" b="1" dirty="0">
                <a:ln w="0"/>
                <a:solidFill>
                  <a:schemeClr val="accent6">
                    <a:lumMod val="50000"/>
                  </a:schemeClr>
                </a:solidFill>
                <a:effectLst>
                  <a:outerShdw blurRad="38100" dist="25400" dir="5400000" algn="ctr" rotWithShape="0">
                    <a:srgbClr val="6E747A">
                      <a:alpha val="43000"/>
                    </a:srgbClr>
                  </a:outerShdw>
                </a:effectLst>
                <a:latin typeface="Times New Roman" pitchFamily="18" charset="0"/>
                <a:cs typeface="Times New Roman" pitchFamily="18" charset="0"/>
              </a:rPr>
              <a:t>PERUNDURAI ERODE-638060</a:t>
            </a:r>
          </a:p>
          <a:p>
            <a:pPr algn="ctr">
              <a:spcAft>
                <a:spcPts val="600"/>
              </a:spcAft>
            </a:pPr>
            <a:r>
              <a:rPr lang="en-US" sz="2400" b="1" dirty="0">
                <a:ln w="0"/>
                <a:solidFill>
                  <a:srgbClr val="0000FF"/>
                </a:solidFill>
                <a:effectLst>
                  <a:outerShdw blurRad="38100" dist="25400" dir="5400000" algn="ctr" rotWithShape="0">
                    <a:srgbClr val="6E747A">
                      <a:alpha val="43000"/>
                    </a:srgbClr>
                  </a:outerShdw>
                </a:effectLst>
                <a:latin typeface="Times New Roman" pitchFamily="18" charset="0"/>
                <a:cs typeface="Times New Roman" pitchFamily="18" charset="0"/>
              </a:rPr>
              <a:t>ARTIFICIAL INTELLIGENCE AND MACHINE LEARNING</a:t>
            </a:r>
          </a:p>
          <a:p>
            <a:pPr algn="ctr"/>
            <a:r>
              <a:rPr lang="en-US" b="1" dirty="0">
                <a:ln w="0"/>
                <a:solidFill>
                  <a:srgbClr val="FF0000"/>
                </a:solidFill>
                <a:effectLst>
                  <a:outerShdw blurRad="38100" dist="25400" dir="5400000" algn="ctr" rotWithShape="0">
                    <a:srgbClr val="6E747A">
                      <a:alpha val="43000"/>
                    </a:srgbClr>
                  </a:outerShdw>
                </a:effectLst>
                <a:latin typeface="Times New Roman" pitchFamily="18" charset="0"/>
                <a:cs typeface="Times New Roman" pitchFamily="18" charset="0"/>
              </a:rPr>
              <a:t>KEC IDEATHON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F02AFFD-8CB1-4416-B227-37B6A21D8984}"/>
              </a:ext>
            </a:extLst>
          </p:cNvPr>
          <p:cNvSpPr txBox="1"/>
          <p:nvPr/>
        </p:nvSpPr>
        <p:spPr>
          <a:xfrm>
            <a:off x="3284107" y="2948660"/>
            <a:ext cx="5626204" cy="4616648"/>
          </a:xfrm>
          <a:prstGeom prst="rect">
            <a:avLst/>
          </a:prstGeom>
          <a:noFill/>
        </p:spPr>
        <p:txBody>
          <a:bodyPr wrap="square" rtlCol="0">
            <a:spAutoFit/>
          </a:bodyPr>
          <a:lstStyle/>
          <a:p>
            <a:endParaRPr lang="en-US" sz="2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r>
              <a:rPr lang="en-US" sz="2300" b="1" dirty="0">
                <a:solidFill>
                  <a:srgbClr val="AC0000"/>
                </a:solidFill>
                <a:latin typeface="Maiandra GD" panose="020E0502030308020204" pitchFamily="34" charset="0"/>
                <a:ea typeface="Cambria" panose="02040503050406030204" pitchFamily="18" charset="0"/>
                <a:cs typeface="Times New Roman" panose="02020603050405020304" pitchFamily="18" charset="0"/>
              </a:rPr>
              <a:t>Team Lead:              </a:t>
            </a:r>
            <a:r>
              <a:rPr lang="en-US" sz="2300" b="1" dirty="0">
                <a:solidFill>
                  <a:srgbClr val="002060"/>
                </a:solidFill>
                <a:latin typeface="Maiandra GD" panose="020E0502030308020204" pitchFamily="34" charset="0"/>
                <a:ea typeface="Cambria" panose="02040503050406030204" pitchFamily="18" charset="0"/>
                <a:cs typeface="Times New Roman" panose="02020603050405020304" pitchFamily="18" charset="0"/>
              </a:rPr>
              <a:t>PRADAKSHINA S B</a:t>
            </a:r>
          </a:p>
          <a:p>
            <a:endParaRPr lang="en-US" sz="2300" b="1" dirty="0">
              <a:solidFill>
                <a:srgbClr val="FF3399"/>
              </a:solidFill>
              <a:latin typeface="Maiandra GD" panose="020E0502030308020204" pitchFamily="34" charset="0"/>
              <a:ea typeface="Cambria" panose="02040503050406030204" pitchFamily="18" charset="0"/>
              <a:cs typeface="Times New Roman" panose="02020603050405020304" pitchFamily="18" charset="0"/>
            </a:endParaRPr>
          </a:p>
          <a:p>
            <a:r>
              <a:rPr lang="en-US" sz="2300" b="1" dirty="0">
                <a:solidFill>
                  <a:srgbClr val="C00000"/>
                </a:solidFill>
                <a:latin typeface="Maiandra GD" panose="020E0502030308020204" pitchFamily="34" charset="0"/>
                <a:ea typeface="Cambria" panose="02040503050406030204" pitchFamily="18" charset="0"/>
                <a:cs typeface="Times New Roman" panose="02020603050405020304" pitchFamily="18" charset="0"/>
              </a:rPr>
              <a:t>Team Members:</a:t>
            </a:r>
            <a:r>
              <a:rPr lang="en-US" sz="2300" b="1" dirty="0">
                <a:solidFill>
                  <a:srgbClr val="FF0000"/>
                </a:solidFill>
                <a:latin typeface="Maiandra GD" panose="020E0502030308020204" pitchFamily="34" charset="0"/>
                <a:ea typeface="Cambria" panose="02040503050406030204" pitchFamily="18" charset="0"/>
                <a:cs typeface="Times New Roman" panose="02020603050405020304" pitchFamily="18" charset="0"/>
              </a:rPr>
              <a:t>      </a:t>
            </a:r>
            <a:r>
              <a:rPr lang="en-US" sz="2300" b="1" dirty="0">
                <a:solidFill>
                  <a:srgbClr val="002060"/>
                </a:solidFill>
                <a:latin typeface="Maiandra GD" panose="020E0502030308020204" pitchFamily="34" charset="0"/>
                <a:ea typeface="Cambria" panose="02040503050406030204" pitchFamily="18" charset="0"/>
                <a:cs typeface="Times New Roman" panose="02020603050405020304" pitchFamily="18" charset="0"/>
              </a:rPr>
              <a:t>YOGANANTH J</a:t>
            </a:r>
          </a:p>
          <a:p>
            <a:r>
              <a:rPr lang="en-US" sz="2300" b="1" dirty="0">
                <a:solidFill>
                  <a:srgbClr val="002060"/>
                </a:solidFill>
                <a:latin typeface="Maiandra GD" panose="020E0502030308020204" pitchFamily="34" charset="0"/>
                <a:ea typeface="Cambria" panose="02040503050406030204" pitchFamily="18" charset="0"/>
                <a:cs typeface="Times New Roman" panose="02020603050405020304" pitchFamily="18" charset="0"/>
              </a:rPr>
              <a:t>		         NITHISH N</a:t>
            </a:r>
          </a:p>
          <a:p>
            <a:endParaRPr lang="en-US" sz="2300" b="1" dirty="0">
              <a:solidFill>
                <a:schemeClr val="tx1">
                  <a:lumMod val="95000"/>
                  <a:lumOff val="5000"/>
                </a:schemeClr>
              </a:solidFill>
              <a:latin typeface="Maiandra GD" panose="020E0502030308020204" pitchFamily="34" charset="0"/>
              <a:ea typeface="Cambria" panose="02040503050406030204" pitchFamily="18" charset="0"/>
              <a:cs typeface="Times New Roman" pitchFamily="18" charset="0"/>
            </a:endParaRPr>
          </a:p>
          <a:p>
            <a:r>
              <a:rPr lang="en-US" sz="2300" b="1" dirty="0">
                <a:solidFill>
                  <a:srgbClr val="AC0000"/>
                </a:solidFill>
                <a:latin typeface="Maiandra GD" panose="020E0502030308020204" pitchFamily="34" charset="0"/>
                <a:ea typeface="Cambria" panose="02040503050406030204" pitchFamily="18" charset="0"/>
                <a:cs typeface="Times New Roman" panose="02020603050405020304" pitchFamily="18" charset="0"/>
              </a:rPr>
              <a:t>Technology Readiness Level: </a:t>
            </a:r>
            <a:r>
              <a:rPr lang="en-US" sz="2300" b="1" dirty="0">
                <a:solidFill>
                  <a:srgbClr val="002060"/>
                </a:solidFill>
                <a:latin typeface="Maiandra GD" panose="020E0502030308020204" pitchFamily="34" charset="0"/>
                <a:ea typeface="Cambria" panose="02040503050406030204" pitchFamily="18" charset="0"/>
                <a:cs typeface="Times New Roman" panose="02020603050405020304" pitchFamily="18" charset="0"/>
              </a:rPr>
              <a:t>IDEA (TRL-0)</a:t>
            </a:r>
          </a:p>
          <a:p>
            <a:endParaRPr lang="en-US" sz="2300" b="1" dirty="0">
              <a:solidFill>
                <a:schemeClr val="tx1">
                  <a:lumMod val="95000"/>
                  <a:lumOff val="5000"/>
                </a:schemeClr>
              </a:solidFill>
              <a:latin typeface="Maiandra GD" panose="020E0502030308020204" pitchFamily="34" charset="0"/>
              <a:ea typeface="Cambria" panose="02040503050406030204" pitchFamily="18" charset="0"/>
              <a:cs typeface="Times New Roman" pitchFamily="18" charset="0"/>
            </a:endParaRPr>
          </a:p>
          <a:p>
            <a:r>
              <a:rPr lang="en-US" sz="2300" b="1" dirty="0">
                <a:solidFill>
                  <a:srgbClr val="C00000"/>
                </a:solidFill>
                <a:latin typeface="Maiandra GD" panose="020E0502030308020204" pitchFamily="34" charset="0"/>
                <a:ea typeface="Cambria" panose="02040503050406030204" pitchFamily="18" charset="0"/>
                <a:cs typeface="Times New Roman" panose="02020603050405020304" pitchFamily="18" charset="0"/>
              </a:rPr>
              <a:t>Mentor : </a:t>
            </a:r>
            <a:r>
              <a:rPr lang="en-US" sz="2300" b="1" dirty="0">
                <a:solidFill>
                  <a:srgbClr val="002060"/>
                </a:solidFill>
                <a:latin typeface="Maiandra GD" panose="020E0502030308020204" pitchFamily="34" charset="0"/>
                <a:ea typeface="Cambria" panose="02040503050406030204" pitchFamily="18" charset="0"/>
                <a:cs typeface="Times New Roman" panose="02020603050405020304" pitchFamily="18" charset="0"/>
              </a:rPr>
              <a:t>MS V SARANYAH (AI)</a:t>
            </a:r>
          </a:p>
          <a:p>
            <a:endParaRPr lang="en-US" b="1" dirty="0">
              <a:latin typeface="Times New Roman" panose="02020603050405020304" pitchFamily="18" charset="0"/>
              <a:ea typeface="Cambria" panose="02040503050406030204" pitchFamily="18" charset="0"/>
              <a:cs typeface="Times New Roman" panose="02020603050405020304" pitchFamily="18" charset="0"/>
            </a:endParaRPr>
          </a:p>
          <a:p>
            <a:endParaRPr lang="en-US" b="1" dirty="0">
              <a:solidFill>
                <a:schemeClr val="tx1">
                  <a:lumMod val="95000"/>
                  <a:lumOff val="5000"/>
                </a:schemeClr>
              </a:solidFill>
              <a:latin typeface="Times New Roman" pitchFamily="18" charset="0"/>
              <a:ea typeface="Cambria" panose="02040503050406030204" pitchFamily="18" charset="0"/>
              <a:cs typeface="Times New Roman" pitchFamily="18" charset="0"/>
            </a:endParaRPr>
          </a:p>
          <a:p>
            <a:endParaRPr lang="en-US"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endParaRPr lang="en-US" b="1" dirty="0">
              <a:solidFill>
                <a:schemeClr val="tx1">
                  <a:lumMod val="95000"/>
                  <a:lumOff val="5000"/>
                </a:schemeClr>
              </a:solidFill>
              <a:latin typeface="Times New Roman" pitchFamily="18" charset="0"/>
              <a:ea typeface="Cambria" panose="02040503050406030204" pitchFamily="18" charset="0"/>
              <a:cs typeface="Times New Roman" pitchFamily="18" charset="0"/>
            </a:endParaRPr>
          </a:p>
          <a:p>
            <a:r>
              <a:rPr lang="en-IN" b="1"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244" y="4929890"/>
            <a:ext cx="1512167" cy="654189"/>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1521" y="5697902"/>
            <a:ext cx="1619672" cy="583063"/>
          </a:xfrm>
          <a:prstGeom prst="rect">
            <a:avLst/>
          </a:prstGeom>
        </p:spPr>
      </p:pic>
      <p:sp>
        <p:nvSpPr>
          <p:cNvPr id="13" name="Rectangle 12"/>
          <p:cNvSpPr/>
          <p:nvPr/>
        </p:nvSpPr>
        <p:spPr>
          <a:xfrm>
            <a:off x="81289" y="3513794"/>
            <a:ext cx="2108269" cy="369332"/>
          </a:xfrm>
          <a:prstGeom prst="rect">
            <a:avLst/>
          </a:prstGeom>
        </p:spPr>
        <p:txBody>
          <a:bodyPr wrap="none">
            <a:spAutoFit/>
          </a:bodyPr>
          <a:lstStyle/>
          <a:p>
            <a:r>
              <a:rPr lang="en-US"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In association with:</a:t>
            </a:r>
            <a:endParaRPr lang="en-US" sz="1200" b="1" dirty="0">
              <a:latin typeface="Times New Roman" pitchFamily="18" charset="0"/>
              <a:ea typeface="Cambria" panose="02040503050406030204" pitchFamily="18" charset="0"/>
              <a:cs typeface="Times New Roman" pitchFamily="18" charset="0"/>
            </a:endParaRPr>
          </a:p>
        </p:txBody>
      </p:sp>
      <p:pic>
        <p:nvPicPr>
          <p:cNvPr id="16" name="Picture 15" descr="F:\KEC\IIC\EMDC Logo.jp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6849" y="3922859"/>
            <a:ext cx="777151" cy="839312"/>
          </a:xfrm>
          <a:prstGeom prst="rect">
            <a:avLst/>
          </a:prstGeom>
          <a:noFill/>
          <a:ln>
            <a:noFill/>
          </a:ln>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3517"/>
            <a:ext cx="1259632" cy="1517856"/>
          </a:xfrm>
          <a:prstGeom prst="rect">
            <a:avLst/>
          </a:prstGeom>
        </p:spPr>
      </p:pic>
      <p:pic>
        <p:nvPicPr>
          <p:cNvPr id="18" name="Picture 17" descr="G:\TBI\TBI@KEC Logos\K Transform\6-5x4 product centre.jpg"/>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69263" y="1316047"/>
            <a:ext cx="1713898" cy="1490467"/>
          </a:xfrm>
          <a:prstGeom prst="rect">
            <a:avLst/>
          </a:prstGeom>
          <a:noFill/>
          <a:ln>
            <a:noFill/>
          </a:ln>
        </p:spPr>
      </p:pic>
      <p:sp>
        <p:nvSpPr>
          <p:cNvPr id="3" name="TextBox 2">
            <a:extLst>
              <a:ext uri="{FF2B5EF4-FFF2-40B4-BE49-F238E27FC236}">
                <a16:creationId xmlns:a16="http://schemas.microsoft.com/office/drawing/2014/main" id="{C450BDF9-6495-8823-918D-4427B94FAC66}"/>
              </a:ext>
            </a:extLst>
          </p:cNvPr>
          <p:cNvSpPr txBox="1"/>
          <p:nvPr/>
        </p:nvSpPr>
        <p:spPr>
          <a:xfrm>
            <a:off x="3284107" y="2141033"/>
            <a:ext cx="5832648" cy="830997"/>
          </a:xfrm>
          <a:prstGeom prst="rect">
            <a:avLst/>
          </a:prstGeom>
          <a:noFill/>
        </p:spPr>
        <p:txBody>
          <a:bodyPr wrap="square" rtlCol="0">
            <a:spAutoFit/>
          </a:bodyPr>
          <a:lstStyle/>
          <a:p>
            <a:r>
              <a:rPr lang="en-IN" sz="2400" dirty="0">
                <a:solidFill>
                  <a:srgbClr val="FF0000"/>
                </a:solidFill>
                <a:latin typeface="Bahnschrift" panose="020B0502040204020203" pitchFamily="34" charset="0"/>
              </a:rPr>
              <a:t>Uncovering Hidden </a:t>
            </a:r>
            <a:r>
              <a:rPr lang="en-IN" sz="2400" dirty="0" err="1">
                <a:solidFill>
                  <a:srgbClr val="FF0000"/>
                </a:solidFill>
                <a:latin typeface="Bahnschrift" panose="020B0502040204020203" pitchFamily="34" charset="0"/>
              </a:rPr>
              <a:t>Losses:A</a:t>
            </a:r>
            <a:r>
              <a:rPr lang="en-IN" sz="2400" dirty="0">
                <a:solidFill>
                  <a:srgbClr val="FF0000"/>
                </a:solidFill>
                <a:latin typeface="Bahnschrift" panose="020B0502040204020203" pitchFamily="34" charset="0"/>
              </a:rPr>
              <a:t> guide to Non-Revenue Water reduction</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762000" y="85725"/>
            <a:ext cx="8229600" cy="1143000"/>
          </a:xfrm>
        </p:spPr>
        <p:txBody>
          <a:bodyPr/>
          <a:lstStyle/>
          <a:p>
            <a:pPr algn="ctr" eaLnBrk="1" hangingPunct="1"/>
            <a:r>
              <a:rPr lang="en-US" altLang="en-US" sz="4000" dirty="0">
                <a:solidFill>
                  <a:srgbClr val="0000FF"/>
                </a:solidFill>
                <a:latin typeface="Times New Roman" panose="02020603050405020304" pitchFamily="18" charset="0"/>
                <a:ea typeface="MS PGothic" panose="020B0600070205080204" pitchFamily="34" charset="-128"/>
                <a:cs typeface="Times New Roman" panose="02020603050405020304" pitchFamily="18" charset="0"/>
              </a:rPr>
              <a:t>The Problem </a:t>
            </a:r>
            <a:endParaRPr lang="en-US" altLang="en-US" sz="4000" dirty="0">
              <a:solidFill>
                <a:srgbClr val="0000FF"/>
              </a:solidFill>
              <a:latin typeface="Times New Roman" panose="02020603050405020304" pitchFamily="18" charset="0"/>
              <a:cs typeface="Times New Roman" panose="02020603050405020304" pitchFamily="18" charset="0"/>
            </a:endParaRPr>
          </a:p>
        </p:txBody>
      </p:sp>
      <p:sp>
        <p:nvSpPr>
          <p:cNvPr id="15363"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95DFB051-9E2E-4191-A78C-24BEC80B8791}" type="slidenum">
              <a:rPr lang="en-US" altLang="en-US">
                <a:solidFill>
                  <a:srgbClr val="FFFFFF"/>
                </a:solidFill>
              </a:rPr>
              <a:pPr/>
              <a:t>2</a:t>
            </a:fld>
            <a:endParaRPr lang="en-US" altLang="en-US">
              <a:solidFill>
                <a:srgbClr val="FFFFFF"/>
              </a:solidFill>
            </a:endParaRPr>
          </a:p>
        </p:txBody>
      </p:sp>
      <p:sp>
        <p:nvSpPr>
          <p:cNvPr id="3" name="Content Placeholder 2"/>
          <p:cNvSpPr>
            <a:spLocks noGrp="1"/>
          </p:cNvSpPr>
          <p:nvPr>
            <p:ph sz="quarter" idx="1"/>
          </p:nvPr>
        </p:nvSpPr>
        <p:spPr>
          <a:xfrm>
            <a:off x="683567" y="1228725"/>
            <a:ext cx="4896545" cy="4870450"/>
          </a:xfrm>
        </p:spPr>
        <p:txBody>
          <a:bodyPr>
            <a:normAutofit/>
          </a:bodyPr>
          <a:lstStyle/>
          <a:p>
            <a:pPr marL="640080" lvl="1" indent="-274320" eaLnBrk="1" fontAlgn="auto" hangingPunct="1">
              <a:spcAft>
                <a:spcPts val="0"/>
              </a:spcAft>
              <a:buFont typeface="Wingdings 2"/>
              <a:buChar char=""/>
              <a:defRPr/>
            </a:pPr>
            <a:endParaRPr lang="en-US" dirty="0">
              <a:latin typeface="Bookshelf Symbol 7" panose="05010101010101010101" pitchFamily="2" charset="2"/>
              <a:ea typeface="Verdana" panose="020B0604030504040204" pitchFamily="34" charset="0"/>
              <a:cs typeface="Times New Roman" panose="02020603050405020304" pitchFamily="18" charset="0"/>
            </a:endParaRPr>
          </a:p>
          <a:p>
            <a:pPr eaLnBrk="1" fontAlgn="auto" hangingPunct="1">
              <a:spcAft>
                <a:spcPts val="0"/>
              </a:spcAft>
              <a:buFont typeface="Wingdings" panose="05000000000000000000" pitchFamily="2" charset="2"/>
              <a:buChar char="§"/>
              <a:defRPr/>
            </a:pPr>
            <a:r>
              <a:rPr lang="en-US" b="1" i="0" dirty="0">
                <a:solidFill>
                  <a:srgbClr val="222222"/>
                </a:solidFill>
                <a:effectLst/>
                <a:latin typeface="Californian FB" panose="0207040306080B030204" pitchFamily="18" charset="0"/>
                <a:ea typeface="Calibri Light" panose="020F0302020204030204" pitchFamily="34" charset="0"/>
                <a:cs typeface="Calibri Light" panose="020F0302020204030204" pitchFamily="34" charset="0"/>
              </a:rPr>
              <a:t>The increasing levels of </a:t>
            </a:r>
            <a:r>
              <a:rPr lang="en-US" b="1" i="0" dirty="0">
                <a:solidFill>
                  <a:srgbClr val="FF0000"/>
                </a:solidFill>
                <a:effectLst/>
                <a:latin typeface="Californian FB" panose="0207040306080B030204" pitchFamily="18" charset="0"/>
                <a:ea typeface="Calibri Light" panose="020F0302020204030204" pitchFamily="34" charset="0"/>
                <a:cs typeface="Calibri Light" panose="020F0302020204030204" pitchFamily="34" charset="0"/>
              </a:rPr>
              <a:t>NON REVENUE WATER</a:t>
            </a:r>
            <a:r>
              <a:rPr lang="en-US" b="1" i="0" dirty="0">
                <a:solidFill>
                  <a:srgbClr val="222222"/>
                </a:solidFill>
                <a:effectLst/>
                <a:latin typeface="Californian FB" panose="0207040306080B030204" pitchFamily="18" charset="0"/>
                <a:ea typeface="Calibri Light" panose="020F0302020204030204" pitchFamily="34" charset="0"/>
                <a:cs typeface="Calibri Light" panose="020F0302020204030204" pitchFamily="34" charset="0"/>
              </a:rPr>
              <a:t> in India.</a:t>
            </a:r>
          </a:p>
          <a:p>
            <a:pPr eaLnBrk="1" fontAlgn="auto" hangingPunct="1">
              <a:spcAft>
                <a:spcPts val="0"/>
              </a:spcAft>
              <a:buFont typeface="Wingdings" panose="05000000000000000000" pitchFamily="2" charset="2"/>
              <a:buChar char="§"/>
              <a:defRPr/>
            </a:pPr>
            <a:r>
              <a:rPr lang="en-US" b="1" i="0" dirty="0">
                <a:solidFill>
                  <a:srgbClr val="222222"/>
                </a:solidFill>
                <a:effectLst/>
                <a:latin typeface="Californian FB" panose="0207040306080B030204" pitchFamily="18" charset="0"/>
                <a:ea typeface="Calibri Light" panose="020F0302020204030204" pitchFamily="34" charset="0"/>
                <a:cs typeface="Calibri Light" panose="020F0302020204030204" pitchFamily="34" charset="0"/>
              </a:rPr>
              <a:t>Non-revenue water (NRW) is water that has been produced and is "lost" before it reaches the customer.</a:t>
            </a:r>
          </a:p>
          <a:p>
            <a:pPr eaLnBrk="1" fontAlgn="auto" hangingPunct="1">
              <a:spcAft>
                <a:spcPts val="0"/>
              </a:spcAft>
              <a:buFont typeface="Arial" panose="020B0604020202020204" pitchFamily="34" charset="0"/>
              <a:buChar char="•"/>
              <a:defRPr/>
            </a:pPr>
            <a:endParaRPr lang="en-US" b="1" dirty="0">
              <a:latin typeface="Californian FB" panose="0207040306080B030204" pitchFamily="18" charset="0"/>
              <a:ea typeface="Calibri Light" panose="020F0302020204030204" pitchFamily="34" charset="0"/>
              <a:cs typeface="Calibri Light" panose="020F0302020204030204" pitchFamily="34" charset="0"/>
            </a:endParaRPr>
          </a:p>
        </p:txBody>
      </p:sp>
      <p:pic>
        <p:nvPicPr>
          <p:cNvPr id="6" name="Picture 5" descr="kec2blackborder png.PNG"/>
          <p:cNvPicPr>
            <a:picLocks noChangeAspect="1"/>
          </p:cNvPicPr>
          <p:nvPr/>
        </p:nvPicPr>
        <p:blipFill>
          <a:blip r:embed="rId3" cstate="print"/>
          <a:stretch>
            <a:fillRect/>
          </a:stretch>
        </p:blipFill>
        <p:spPr>
          <a:xfrm>
            <a:off x="0" y="-12038"/>
            <a:ext cx="508210" cy="63272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pic>
        <p:nvPicPr>
          <p:cNvPr id="1026" name="Picture 2">
            <a:extLst>
              <a:ext uri="{FF2B5EF4-FFF2-40B4-BE49-F238E27FC236}">
                <a16:creationId xmlns:a16="http://schemas.microsoft.com/office/drawing/2014/main" id="{8DE5FA03-2D6F-4F06-7AF5-DD0C56D6D13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9838" b="21313"/>
          <a:stretch/>
        </p:blipFill>
        <p:spPr bwMode="auto">
          <a:xfrm>
            <a:off x="6112489" y="1880828"/>
            <a:ext cx="2534200" cy="309634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51C0060-D87A-1CCD-3A07-6C96466368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87624" y="3946525"/>
            <a:ext cx="2124075" cy="2152650"/>
          </a:xfrm>
          <a:prstGeom prst="rect">
            <a:avLst/>
          </a:prstGeom>
        </p:spPr>
      </p:pic>
    </p:spTree>
    <p:extLst>
      <p:ext uri="{BB962C8B-B14F-4D97-AF65-F5344CB8AC3E}">
        <p14:creationId xmlns:p14="http://schemas.microsoft.com/office/powerpoint/2010/main" val="1784494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533400" y="206888"/>
            <a:ext cx="8229600" cy="739428"/>
          </a:xfrm>
        </p:spPr>
        <p:txBody>
          <a:bodyPr/>
          <a:lstStyle/>
          <a:p>
            <a:pPr algn="ctr" eaLnBrk="1" hangingPunct="1"/>
            <a:r>
              <a:rPr lang="en-US" altLang="en-US" sz="4000" dirty="0">
                <a:solidFill>
                  <a:srgbClr val="0000FF"/>
                </a:solidFill>
                <a:latin typeface="Times New Roman" panose="02020603050405020304" pitchFamily="18" charset="0"/>
                <a:cs typeface="Times New Roman" panose="02020603050405020304" pitchFamily="18" charset="0"/>
              </a:rPr>
              <a:t>The Solution</a:t>
            </a:r>
          </a:p>
        </p:txBody>
      </p:sp>
      <p:sp>
        <p:nvSpPr>
          <p:cNvPr id="17411"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ED357739-F070-4EFC-A6E5-5A83E9C68C58}" type="slidenum">
              <a:rPr lang="en-US" altLang="en-US">
                <a:solidFill>
                  <a:srgbClr val="FFFFFF"/>
                </a:solidFill>
              </a:rPr>
              <a:pPr/>
              <a:t>3</a:t>
            </a:fld>
            <a:endParaRPr lang="en-US" altLang="en-US">
              <a:solidFill>
                <a:srgbClr val="FFFFFF"/>
              </a:solidFill>
            </a:endParaRPr>
          </a:p>
        </p:txBody>
      </p:sp>
      <p:sp>
        <p:nvSpPr>
          <p:cNvPr id="17412" name="Content Placeholder 2"/>
          <p:cNvSpPr>
            <a:spLocks noGrp="1"/>
          </p:cNvSpPr>
          <p:nvPr>
            <p:ph sz="quarter" idx="1"/>
          </p:nvPr>
        </p:nvSpPr>
        <p:spPr>
          <a:xfrm>
            <a:off x="601086" y="921077"/>
            <a:ext cx="8341826" cy="4873625"/>
          </a:xfrm>
        </p:spPr>
        <p:txBody>
          <a:bodyPr/>
          <a:lstStyle/>
          <a:p>
            <a:pPr eaLnBrk="1" hangingPunct="1">
              <a:lnSpc>
                <a:spcPct val="150000"/>
              </a:lnSpc>
            </a:pPr>
            <a:r>
              <a:rPr lang="en-US" sz="2200" b="1" i="0" dirty="0">
                <a:solidFill>
                  <a:srgbClr val="222222"/>
                </a:solidFill>
                <a:effectLst/>
                <a:latin typeface="Californian FB" panose="0207040306080B030204" pitchFamily="18" charset="0"/>
                <a:ea typeface="Verdana" panose="020B0604030504040204" pitchFamily="34" charset="0"/>
                <a:cs typeface="Vrinda" panose="020B0502040204020203" pitchFamily="34" charset="0"/>
              </a:rPr>
              <a:t>Developing an app that maps all the pipelines and detect the leakage and reports the problem. Open to all people so that anyone can report leakages to us.</a:t>
            </a:r>
          </a:p>
          <a:p>
            <a:pPr eaLnBrk="1" hangingPunct="1">
              <a:lnSpc>
                <a:spcPct val="150000"/>
              </a:lnSpc>
            </a:pPr>
            <a:endParaRPr lang="en-US" altLang="en-US" b="1" dirty="0">
              <a:latin typeface="Constantia" panose="02030602050306030303" pitchFamily="18" charset="0"/>
              <a:cs typeface="Times New Roman" panose="02020603050405020304" pitchFamily="18" charset="0"/>
            </a:endParaRPr>
          </a:p>
        </p:txBody>
      </p:sp>
      <p:sp>
        <p:nvSpPr>
          <p:cNvPr id="17413" name="Date Placeholder 3"/>
          <p:cNvSpPr txBox="1">
            <a:spLocks/>
          </p:cNvSpPr>
          <p:nvPr/>
        </p:nvSpPr>
        <p:spPr bwMode="auto">
          <a:xfrm>
            <a:off x="533400" y="6251575"/>
            <a:ext cx="228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pPr eaLnBrk="1" hangingPunct="1"/>
            <a:endParaRPr lang="en-US" altLang="en-US">
              <a:latin typeface="Book Antiqua" panose="02040602050305030304" pitchFamily="18" charset="0"/>
            </a:endParaRPr>
          </a:p>
        </p:txBody>
      </p:sp>
      <p:pic>
        <p:nvPicPr>
          <p:cNvPr id="7" name="Picture 6" descr="kec2blackborder png.PNG"/>
          <p:cNvPicPr>
            <a:picLocks noChangeAspect="1"/>
          </p:cNvPicPr>
          <p:nvPr/>
        </p:nvPicPr>
        <p:blipFill>
          <a:blip r:embed="rId2" cstate="print"/>
          <a:stretch>
            <a:fillRect/>
          </a:stretch>
        </p:blipFill>
        <p:spPr>
          <a:xfrm>
            <a:off x="0" y="52612"/>
            <a:ext cx="508210" cy="63272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pic>
        <p:nvPicPr>
          <p:cNvPr id="6" name="Picture 5">
            <a:extLst>
              <a:ext uri="{FF2B5EF4-FFF2-40B4-BE49-F238E27FC236}">
                <a16:creationId xmlns:a16="http://schemas.microsoft.com/office/drawing/2014/main" id="{891B36BD-6F62-45F7-4832-192577118DE2}"/>
              </a:ext>
            </a:extLst>
          </p:cNvPr>
          <p:cNvPicPr>
            <a:picLocks noChangeAspect="1"/>
          </p:cNvPicPr>
          <p:nvPr/>
        </p:nvPicPr>
        <p:blipFill rotWithShape="1">
          <a:blip r:embed="rId4">
            <a:extLst>
              <a:ext uri="{28A0092B-C50C-407E-A947-70E740481C1C}">
                <a14:useLocalDpi xmlns:a14="http://schemas.microsoft.com/office/drawing/2010/main" val="0"/>
              </a:ext>
            </a:extLst>
          </a:blip>
          <a:srcRect l="56426" t="27437" r="3765" b="22833"/>
          <a:stretch/>
        </p:blipFill>
        <p:spPr>
          <a:xfrm>
            <a:off x="2720149" y="3514550"/>
            <a:ext cx="2925202" cy="2232248"/>
          </a:xfrm>
          <a:prstGeom prst="ellipse">
            <a:avLst/>
          </a:prstGeom>
          <a:ln>
            <a:noFill/>
          </a:ln>
          <a:effectLst>
            <a:softEdge rad="112500"/>
          </a:effectLst>
        </p:spPr>
      </p:pic>
      <p:pic>
        <p:nvPicPr>
          <p:cNvPr id="12" name="Picture 11">
            <a:extLst>
              <a:ext uri="{FF2B5EF4-FFF2-40B4-BE49-F238E27FC236}">
                <a16:creationId xmlns:a16="http://schemas.microsoft.com/office/drawing/2014/main" id="{C6ADAE6C-DABB-47F3-B52D-FA75AF2E4EA3}"/>
              </a:ext>
            </a:extLst>
          </p:cNvPr>
          <p:cNvPicPr>
            <a:picLocks noChangeAspect="1"/>
          </p:cNvPicPr>
          <p:nvPr/>
        </p:nvPicPr>
        <p:blipFill rotWithShape="1">
          <a:blip r:embed="rId5">
            <a:extLst>
              <a:ext uri="{28A0092B-C50C-407E-A947-70E740481C1C}">
                <a14:useLocalDpi xmlns:a14="http://schemas.microsoft.com/office/drawing/2010/main" val="0"/>
              </a:ext>
            </a:extLst>
          </a:blip>
          <a:srcRect l="50842" t="44695" r="5279" b="19924"/>
          <a:stretch/>
        </p:blipFill>
        <p:spPr>
          <a:xfrm>
            <a:off x="5679194" y="4653136"/>
            <a:ext cx="2480063" cy="1722938"/>
          </a:xfrm>
          <a:prstGeom prst="rect">
            <a:avLst/>
          </a:prstGeom>
        </p:spPr>
      </p:pic>
      <p:pic>
        <p:nvPicPr>
          <p:cNvPr id="14" name="Picture 13">
            <a:extLst>
              <a:ext uri="{FF2B5EF4-FFF2-40B4-BE49-F238E27FC236}">
                <a16:creationId xmlns:a16="http://schemas.microsoft.com/office/drawing/2014/main" id="{AA8EC8C9-A2A9-E19D-B882-ACA847863F09}"/>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55576" y="2447637"/>
            <a:ext cx="2985055" cy="1962725"/>
          </a:xfrm>
          <a:prstGeom prst="rect">
            <a:avLst/>
          </a:prstGeom>
          <a:ln>
            <a:noFill/>
          </a:ln>
          <a:effectLst>
            <a:softEdge rad="112500"/>
          </a:effectLst>
        </p:spPr>
      </p:pic>
    </p:spTree>
    <p:extLst>
      <p:ext uri="{BB962C8B-B14F-4D97-AF65-F5344CB8AC3E}">
        <p14:creationId xmlns:p14="http://schemas.microsoft.com/office/powerpoint/2010/main" val="2655352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22663" y="241300"/>
            <a:ext cx="8229600" cy="1143000"/>
          </a:xfrm>
        </p:spPr>
        <p:txBody>
          <a:bodyPr/>
          <a:lstStyle/>
          <a:p>
            <a:pPr algn="ctr" eaLnBrk="1" hangingPunct="1"/>
            <a:r>
              <a:rPr lang="en-US" altLang="en-US" sz="4000" dirty="0">
                <a:solidFill>
                  <a:srgbClr val="0000FF"/>
                </a:solidFill>
                <a:latin typeface="Times New Roman" panose="02020603050405020304" pitchFamily="18" charset="0"/>
                <a:cs typeface="Times New Roman" panose="02020603050405020304" pitchFamily="18" charset="0"/>
              </a:rPr>
              <a:t>WHAT OUR APP DOES?</a:t>
            </a:r>
          </a:p>
        </p:txBody>
      </p:sp>
      <p:sp>
        <p:nvSpPr>
          <p:cNvPr id="17411"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ED357739-F070-4EFC-A6E5-5A83E9C68C58}" type="slidenum">
              <a:rPr lang="en-US" altLang="en-US">
                <a:solidFill>
                  <a:srgbClr val="FFFFFF"/>
                </a:solidFill>
              </a:rPr>
              <a:pPr/>
              <a:t>4</a:t>
            </a:fld>
            <a:endParaRPr lang="en-US" altLang="en-US">
              <a:solidFill>
                <a:srgbClr val="FFFFFF"/>
              </a:solidFill>
            </a:endParaRPr>
          </a:p>
        </p:txBody>
      </p:sp>
      <p:pic>
        <p:nvPicPr>
          <p:cNvPr id="3" name="Content Placeholder 2">
            <a:extLst>
              <a:ext uri="{FF2B5EF4-FFF2-40B4-BE49-F238E27FC236}">
                <a16:creationId xmlns:a16="http://schemas.microsoft.com/office/drawing/2014/main" id="{E6A98A80-CF5F-39D6-013E-1FB74D9564F3}"/>
              </a:ext>
            </a:extLst>
          </p:cNvPr>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115616" y="1950565"/>
            <a:ext cx="1584176" cy="1374420"/>
          </a:xfrm>
        </p:spPr>
      </p:pic>
      <p:sp>
        <p:nvSpPr>
          <p:cNvPr id="17413" name="Date Placeholder 3"/>
          <p:cNvSpPr txBox="1">
            <a:spLocks/>
          </p:cNvSpPr>
          <p:nvPr/>
        </p:nvSpPr>
        <p:spPr bwMode="auto">
          <a:xfrm>
            <a:off x="533400" y="6251575"/>
            <a:ext cx="228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pPr eaLnBrk="1" hangingPunct="1"/>
            <a:endParaRPr lang="en-US" altLang="en-US">
              <a:latin typeface="Book Antiqua" panose="02040602050305030304" pitchFamily="18" charset="0"/>
            </a:endParaRPr>
          </a:p>
        </p:txBody>
      </p:sp>
      <p:pic>
        <p:nvPicPr>
          <p:cNvPr id="7" name="Picture 6" descr="kec2blackborder png.PNG"/>
          <p:cNvPicPr>
            <a:picLocks noChangeAspect="1"/>
          </p:cNvPicPr>
          <p:nvPr/>
        </p:nvPicPr>
        <p:blipFill>
          <a:blip r:embed="rId3" cstate="print"/>
          <a:stretch>
            <a:fillRect/>
          </a:stretch>
        </p:blipFill>
        <p:spPr>
          <a:xfrm>
            <a:off x="0" y="52612"/>
            <a:ext cx="508210" cy="632726"/>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sp>
        <p:nvSpPr>
          <p:cNvPr id="4" name="TextBox 3">
            <a:extLst>
              <a:ext uri="{FF2B5EF4-FFF2-40B4-BE49-F238E27FC236}">
                <a16:creationId xmlns:a16="http://schemas.microsoft.com/office/drawing/2014/main" id="{C68B23CF-278A-0CB2-2D42-F4BED7D81F2D}"/>
              </a:ext>
            </a:extLst>
          </p:cNvPr>
          <p:cNvSpPr txBox="1"/>
          <p:nvPr/>
        </p:nvSpPr>
        <p:spPr>
          <a:xfrm>
            <a:off x="827584" y="1602039"/>
            <a:ext cx="2736305"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Mapping of Pipelines</a:t>
            </a:r>
            <a:endParaRPr lang="en-IN" sz="1400" dirty="0"/>
          </a:p>
        </p:txBody>
      </p:sp>
      <p:pic>
        <p:nvPicPr>
          <p:cNvPr id="6" name="Picture 5">
            <a:extLst>
              <a:ext uri="{FF2B5EF4-FFF2-40B4-BE49-F238E27FC236}">
                <a16:creationId xmlns:a16="http://schemas.microsoft.com/office/drawing/2014/main" id="{A66DC31D-E0ED-FDE3-69CF-FB936EE1D07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57343" y="1909816"/>
            <a:ext cx="2160240" cy="1620180"/>
          </a:xfrm>
          <a:prstGeom prst="rect">
            <a:avLst/>
          </a:prstGeom>
        </p:spPr>
      </p:pic>
      <p:sp>
        <p:nvSpPr>
          <p:cNvPr id="9" name="TextBox 8">
            <a:extLst>
              <a:ext uri="{FF2B5EF4-FFF2-40B4-BE49-F238E27FC236}">
                <a16:creationId xmlns:a16="http://schemas.microsoft.com/office/drawing/2014/main" id="{DA4DC494-436B-2E76-7CC0-D30B082BA7A6}"/>
              </a:ext>
            </a:extLst>
          </p:cNvPr>
          <p:cNvSpPr txBox="1"/>
          <p:nvPr/>
        </p:nvSpPr>
        <p:spPr>
          <a:xfrm>
            <a:off x="3347864" y="1622413"/>
            <a:ext cx="3456384"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Communication with people</a:t>
            </a:r>
            <a:endParaRPr lang="en-IN" sz="1400" dirty="0"/>
          </a:p>
        </p:txBody>
      </p:sp>
      <p:pic>
        <p:nvPicPr>
          <p:cNvPr id="11" name="Picture 10">
            <a:extLst>
              <a:ext uri="{FF2B5EF4-FFF2-40B4-BE49-F238E27FC236}">
                <a16:creationId xmlns:a16="http://schemas.microsoft.com/office/drawing/2014/main" id="{175F2CC5-90D8-86D2-3845-01133268875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49239" y="1950565"/>
            <a:ext cx="1137667" cy="2032264"/>
          </a:xfrm>
          <a:prstGeom prst="rect">
            <a:avLst/>
          </a:prstGeom>
        </p:spPr>
      </p:pic>
      <p:sp>
        <p:nvSpPr>
          <p:cNvPr id="12" name="TextBox 11">
            <a:extLst>
              <a:ext uri="{FF2B5EF4-FFF2-40B4-BE49-F238E27FC236}">
                <a16:creationId xmlns:a16="http://schemas.microsoft.com/office/drawing/2014/main" id="{737D100D-B9FF-3EA6-E6E9-B97688B93EF2}"/>
              </a:ext>
            </a:extLst>
          </p:cNvPr>
          <p:cNvSpPr txBox="1"/>
          <p:nvPr/>
        </p:nvSpPr>
        <p:spPr>
          <a:xfrm>
            <a:off x="6060923" y="1635504"/>
            <a:ext cx="4032448"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Calculate the amount of NRW</a:t>
            </a:r>
            <a:endParaRPr lang="en-IN" sz="1400" dirty="0"/>
          </a:p>
        </p:txBody>
      </p:sp>
      <p:pic>
        <p:nvPicPr>
          <p:cNvPr id="14" name="Picture 13">
            <a:extLst>
              <a:ext uri="{FF2B5EF4-FFF2-40B4-BE49-F238E27FC236}">
                <a16:creationId xmlns:a16="http://schemas.microsoft.com/office/drawing/2014/main" id="{01FAD5D3-A2EB-83E8-C96A-1A9D933FC05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45827" y="4581128"/>
            <a:ext cx="2572357" cy="1548755"/>
          </a:xfrm>
          <a:prstGeom prst="rect">
            <a:avLst/>
          </a:prstGeom>
        </p:spPr>
      </p:pic>
      <p:sp>
        <p:nvSpPr>
          <p:cNvPr id="15" name="TextBox 14">
            <a:extLst>
              <a:ext uri="{FF2B5EF4-FFF2-40B4-BE49-F238E27FC236}">
                <a16:creationId xmlns:a16="http://schemas.microsoft.com/office/drawing/2014/main" id="{A74DF8DD-17AE-1C81-426D-F7D903F8F70F}"/>
              </a:ext>
            </a:extLst>
          </p:cNvPr>
          <p:cNvSpPr txBox="1"/>
          <p:nvPr/>
        </p:nvSpPr>
        <p:spPr>
          <a:xfrm>
            <a:off x="1945827" y="4273351"/>
            <a:ext cx="3312368"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Connectivity to </a:t>
            </a:r>
            <a:r>
              <a:rPr lang="en-US" sz="1400" dirty="0" err="1"/>
              <a:t>smartmeter</a:t>
            </a:r>
            <a:endParaRPr lang="en-IN" sz="1400" dirty="0"/>
          </a:p>
        </p:txBody>
      </p:sp>
      <p:pic>
        <p:nvPicPr>
          <p:cNvPr id="17" name="Picture 16">
            <a:extLst>
              <a:ext uri="{FF2B5EF4-FFF2-40B4-BE49-F238E27FC236}">
                <a16:creationId xmlns:a16="http://schemas.microsoft.com/office/drawing/2014/main" id="{3A011E7D-B258-A53F-7C9C-E2940436068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37463" y="4696941"/>
            <a:ext cx="3851920" cy="1412684"/>
          </a:xfrm>
          <a:prstGeom prst="rect">
            <a:avLst/>
          </a:prstGeom>
        </p:spPr>
      </p:pic>
      <p:sp>
        <p:nvSpPr>
          <p:cNvPr id="18" name="TextBox 17">
            <a:extLst>
              <a:ext uri="{FF2B5EF4-FFF2-40B4-BE49-F238E27FC236}">
                <a16:creationId xmlns:a16="http://schemas.microsoft.com/office/drawing/2014/main" id="{9AC93430-1625-83E6-9142-56558E58BEB9}"/>
              </a:ext>
            </a:extLst>
          </p:cNvPr>
          <p:cNvSpPr txBox="1"/>
          <p:nvPr/>
        </p:nvSpPr>
        <p:spPr>
          <a:xfrm>
            <a:off x="5263737" y="4279403"/>
            <a:ext cx="3672408"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Detection of faults in pipeline</a:t>
            </a:r>
            <a:endParaRPr lang="en-IN" sz="1400" dirty="0"/>
          </a:p>
        </p:txBody>
      </p:sp>
    </p:spTree>
    <p:extLst>
      <p:ext uri="{BB962C8B-B14F-4D97-AF65-F5344CB8AC3E}">
        <p14:creationId xmlns:p14="http://schemas.microsoft.com/office/powerpoint/2010/main" val="2924006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94519" y="188640"/>
            <a:ext cx="8229600" cy="1143000"/>
          </a:xfrm>
        </p:spPr>
        <p:txBody>
          <a:bodyPr/>
          <a:lstStyle/>
          <a:p>
            <a:pPr algn="ctr" eaLnBrk="1" hangingPunct="1"/>
            <a:r>
              <a:rPr lang="en-US" altLang="en-US" sz="4000" dirty="0">
                <a:solidFill>
                  <a:srgbClr val="0000FF"/>
                </a:solidFill>
                <a:latin typeface="Times New Roman" panose="02020603050405020304" pitchFamily="18" charset="0"/>
                <a:cs typeface="Times New Roman" panose="02020603050405020304" pitchFamily="18" charset="0"/>
              </a:rPr>
              <a:t>Product workflow</a:t>
            </a:r>
          </a:p>
        </p:txBody>
      </p:sp>
      <p:sp>
        <p:nvSpPr>
          <p:cNvPr id="18435"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BC842EBB-16BF-45CC-8C0E-322995EC9A68}" type="slidenum">
              <a:rPr lang="en-US" altLang="en-US">
                <a:solidFill>
                  <a:srgbClr val="FFFFFF"/>
                </a:solidFill>
              </a:rPr>
              <a:pPr/>
              <a:t>5</a:t>
            </a:fld>
            <a:endParaRPr lang="en-US" altLang="en-US">
              <a:solidFill>
                <a:srgbClr val="FFFFFF"/>
              </a:solidFill>
            </a:endParaRPr>
          </a:p>
        </p:txBody>
      </p:sp>
      <p:sp>
        <p:nvSpPr>
          <p:cNvPr id="18436" name="Content Placeholder 2"/>
          <p:cNvSpPr>
            <a:spLocks noGrp="1"/>
          </p:cNvSpPr>
          <p:nvPr>
            <p:ph sz="quarter" idx="1"/>
          </p:nvPr>
        </p:nvSpPr>
        <p:spPr>
          <a:xfrm>
            <a:off x="594519" y="1622082"/>
            <a:ext cx="8369969" cy="4572000"/>
          </a:xfrm>
        </p:spPr>
        <p:txBody>
          <a:bodyPr/>
          <a:lstStyle/>
          <a:p>
            <a:pPr marL="26987" lvl="1" indent="0" eaLnBrk="1" hangingPunct="1">
              <a:lnSpc>
                <a:spcPct val="90000"/>
              </a:lnSpc>
              <a:buClr>
                <a:schemeClr val="accent1"/>
              </a:buClr>
              <a:buSzPct val="85000"/>
              <a:buNone/>
            </a:pPr>
            <a:endParaRPr lang="en-US" altLang="en-US" dirty="0">
              <a:solidFill>
                <a:schemeClr val="tx1"/>
              </a:solidFill>
              <a:latin typeface="Times New Roman" panose="02020603050405020304" pitchFamily="18" charset="0"/>
              <a:ea typeface="MS PGothic" panose="020B0600070205080204" pitchFamily="34" charset="-128"/>
              <a:cs typeface="Times New Roman" panose="02020603050405020304" pitchFamily="18" charset="0"/>
            </a:endParaRPr>
          </a:p>
          <a:p>
            <a:pPr eaLnBrk="1" hangingPunct="1"/>
            <a:endParaRPr lang="en-US" altLang="en-US" dirty="0">
              <a:latin typeface="Times New Roman" panose="02020603050405020304" pitchFamily="18" charset="0"/>
              <a:cs typeface="Times New Roman" panose="02020603050405020304" pitchFamily="18" charset="0"/>
            </a:endParaRPr>
          </a:p>
        </p:txBody>
      </p:sp>
      <p:sp>
        <p:nvSpPr>
          <p:cNvPr id="18437" name="Date Placeholder 3"/>
          <p:cNvSpPr txBox="1">
            <a:spLocks/>
          </p:cNvSpPr>
          <p:nvPr/>
        </p:nvSpPr>
        <p:spPr bwMode="auto">
          <a:xfrm>
            <a:off x="533400" y="6251575"/>
            <a:ext cx="228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pPr eaLnBrk="1" hangingPunct="1"/>
            <a:endParaRPr lang="en-US" altLang="en-US">
              <a:latin typeface="Book Antiqua" panose="02040602050305030304" pitchFamily="18" charset="0"/>
            </a:endParaRPr>
          </a:p>
        </p:txBody>
      </p:sp>
      <p:pic>
        <p:nvPicPr>
          <p:cNvPr id="7" name="Picture 6" descr="kec2blackborder png.PNG"/>
          <p:cNvPicPr>
            <a:picLocks noChangeAspect="1"/>
          </p:cNvPicPr>
          <p:nvPr/>
        </p:nvPicPr>
        <p:blipFill>
          <a:blip r:embed="rId2" cstate="print"/>
          <a:stretch>
            <a:fillRect/>
          </a:stretch>
        </p:blipFill>
        <p:spPr>
          <a:xfrm>
            <a:off x="0" y="52612"/>
            <a:ext cx="508210" cy="63272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pic>
        <p:nvPicPr>
          <p:cNvPr id="6" name="Picture 5">
            <a:extLst>
              <a:ext uri="{FF2B5EF4-FFF2-40B4-BE49-F238E27FC236}">
                <a16:creationId xmlns:a16="http://schemas.microsoft.com/office/drawing/2014/main" id="{80D30F99-BC80-FF31-C466-5A34FC26A0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169" y="1448873"/>
            <a:ext cx="7705520" cy="4918417"/>
          </a:xfrm>
          <a:prstGeom prst="rect">
            <a:avLst/>
          </a:prstGeom>
        </p:spPr>
      </p:pic>
    </p:spTree>
    <p:extLst>
      <p:ext uri="{BB962C8B-B14F-4D97-AF65-F5344CB8AC3E}">
        <p14:creationId xmlns:p14="http://schemas.microsoft.com/office/powerpoint/2010/main" val="4259425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82238" y="436996"/>
            <a:ext cx="8229600" cy="652235"/>
          </a:xfrm>
        </p:spPr>
        <p:txBody>
          <a:bodyPr/>
          <a:lstStyle/>
          <a:p>
            <a:pPr algn="ctr" eaLnBrk="1" hangingPunct="1"/>
            <a:r>
              <a:rPr lang="en-US" altLang="en-US" sz="4000" dirty="0">
                <a:solidFill>
                  <a:srgbClr val="0000FF"/>
                </a:solidFill>
                <a:latin typeface="Times New Roman" panose="02020603050405020304" pitchFamily="18" charset="0"/>
                <a:cs typeface="Times New Roman" panose="02020603050405020304" pitchFamily="18" charset="0"/>
              </a:rPr>
              <a:t>Competitors</a:t>
            </a:r>
          </a:p>
        </p:txBody>
      </p:sp>
      <p:sp>
        <p:nvSpPr>
          <p:cNvPr id="23556"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B2582B8F-EDB6-4EB6-BECB-F4AE82629125}" type="slidenum">
              <a:rPr lang="en-US" altLang="en-US">
                <a:solidFill>
                  <a:srgbClr val="FFFFFF"/>
                </a:solidFill>
              </a:rPr>
              <a:pPr/>
              <a:t>6</a:t>
            </a:fld>
            <a:endParaRPr lang="en-US" altLang="en-US">
              <a:solidFill>
                <a:srgbClr val="FFFFFF"/>
              </a:solidFill>
            </a:endParaRPr>
          </a:p>
        </p:txBody>
      </p:sp>
      <p:sp>
        <p:nvSpPr>
          <p:cNvPr id="23557" name="Content Placeholder 2"/>
          <p:cNvSpPr>
            <a:spLocks noGrp="1"/>
          </p:cNvSpPr>
          <p:nvPr>
            <p:ph sz="quarter" idx="1"/>
          </p:nvPr>
        </p:nvSpPr>
        <p:spPr>
          <a:xfrm>
            <a:off x="827583" y="1145654"/>
            <a:ext cx="7996535" cy="5055146"/>
          </a:xfrm>
        </p:spPr>
        <p:txBody>
          <a:bodyPr/>
          <a:lstStyle/>
          <a:p>
            <a:pPr eaLnBrk="1" hangingPunct="1">
              <a:lnSpc>
                <a:spcPct val="90000"/>
              </a:lnSpc>
            </a:pPr>
            <a:endParaRPr lang="en-US" altLang="en-US" dirty="0">
              <a:latin typeface="Times New Roman" panose="02020603050405020304" pitchFamily="18" charset="0"/>
              <a:ea typeface="MS PGothic" panose="020B0600070205080204" pitchFamily="34" charset="-128"/>
              <a:cs typeface="Times New Roman" panose="02020603050405020304" pitchFamily="18" charset="0"/>
            </a:endParaRPr>
          </a:p>
          <a:p>
            <a:pPr marL="0" indent="0" eaLnBrk="1" hangingPunct="1">
              <a:buNone/>
            </a:pPr>
            <a:endParaRPr lang="en-US" altLang="en-US" dirty="0">
              <a:latin typeface="Times New Roman" panose="02020603050405020304" pitchFamily="18" charset="0"/>
              <a:cs typeface="Times New Roman" panose="02020603050405020304" pitchFamily="18" charset="0"/>
            </a:endParaRPr>
          </a:p>
        </p:txBody>
      </p:sp>
      <p:pic>
        <p:nvPicPr>
          <p:cNvPr id="7" name="Picture 6" descr="kec2blackborder png.PNG"/>
          <p:cNvPicPr>
            <a:picLocks noChangeAspect="1"/>
          </p:cNvPicPr>
          <p:nvPr/>
        </p:nvPicPr>
        <p:blipFill>
          <a:blip r:embed="rId2" cstate="print"/>
          <a:stretch>
            <a:fillRect/>
          </a:stretch>
        </p:blipFill>
        <p:spPr>
          <a:xfrm>
            <a:off x="0" y="52612"/>
            <a:ext cx="508210" cy="63272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pic>
        <p:nvPicPr>
          <p:cNvPr id="4" name="Picture 3">
            <a:extLst>
              <a:ext uri="{FF2B5EF4-FFF2-40B4-BE49-F238E27FC236}">
                <a16:creationId xmlns:a16="http://schemas.microsoft.com/office/drawing/2014/main" id="{5C072C90-A829-77CB-F2BB-1C347A0471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8043" y="1467040"/>
            <a:ext cx="2828925" cy="1609725"/>
          </a:xfrm>
          <a:prstGeom prst="rect">
            <a:avLst/>
          </a:prstGeom>
        </p:spPr>
      </p:pic>
      <p:pic>
        <p:nvPicPr>
          <p:cNvPr id="6" name="Picture 5">
            <a:extLst>
              <a:ext uri="{FF2B5EF4-FFF2-40B4-BE49-F238E27FC236}">
                <a16:creationId xmlns:a16="http://schemas.microsoft.com/office/drawing/2014/main" id="{7BB33C2B-3C75-AF9E-72ED-94DD102D5A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1628" y="3981641"/>
            <a:ext cx="2176415" cy="1106652"/>
          </a:xfrm>
          <a:prstGeom prst="rect">
            <a:avLst/>
          </a:prstGeom>
        </p:spPr>
      </p:pic>
      <p:sp>
        <p:nvSpPr>
          <p:cNvPr id="9" name="TextBox 8">
            <a:extLst>
              <a:ext uri="{FF2B5EF4-FFF2-40B4-BE49-F238E27FC236}">
                <a16:creationId xmlns:a16="http://schemas.microsoft.com/office/drawing/2014/main" id="{4FCEDFA5-8C37-4AA6-D839-BE49A77857D7}"/>
              </a:ext>
            </a:extLst>
          </p:cNvPr>
          <p:cNvSpPr txBox="1"/>
          <p:nvPr/>
        </p:nvSpPr>
        <p:spPr>
          <a:xfrm>
            <a:off x="1011628" y="3669472"/>
            <a:ext cx="1728192" cy="369332"/>
          </a:xfrm>
          <a:prstGeom prst="rect">
            <a:avLst/>
          </a:prstGeom>
          <a:noFill/>
        </p:spPr>
        <p:txBody>
          <a:bodyPr wrap="square" rtlCol="0">
            <a:spAutoFit/>
          </a:bodyPr>
          <a:lstStyle/>
          <a:p>
            <a:pPr marL="342900" indent="-342900">
              <a:buFont typeface="+mj-lt"/>
              <a:buAutoNum type="arabicPeriod"/>
            </a:pPr>
            <a:r>
              <a:rPr lang="en-US" dirty="0">
                <a:latin typeface="Bahnschrift" panose="020B0502040204020203" pitchFamily="34" charset="0"/>
              </a:rPr>
              <a:t>PPIAF</a:t>
            </a:r>
            <a:endParaRPr lang="en-IN" dirty="0">
              <a:latin typeface="Bahnschrift" panose="020B0502040204020203" pitchFamily="34" charset="0"/>
            </a:endParaRPr>
          </a:p>
        </p:txBody>
      </p:sp>
      <p:pic>
        <p:nvPicPr>
          <p:cNvPr id="11" name="Picture 10">
            <a:extLst>
              <a:ext uri="{FF2B5EF4-FFF2-40B4-BE49-F238E27FC236}">
                <a16:creationId xmlns:a16="http://schemas.microsoft.com/office/drawing/2014/main" id="{C9763622-F968-60E6-1F0F-34D7D11567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48712" y="5253252"/>
            <a:ext cx="2176415" cy="1218792"/>
          </a:xfrm>
          <a:prstGeom prst="rect">
            <a:avLst/>
          </a:prstGeom>
        </p:spPr>
      </p:pic>
      <p:sp>
        <p:nvSpPr>
          <p:cNvPr id="14" name="TextBox 13">
            <a:extLst>
              <a:ext uri="{FF2B5EF4-FFF2-40B4-BE49-F238E27FC236}">
                <a16:creationId xmlns:a16="http://schemas.microsoft.com/office/drawing/2014/main" id="{2226FFD1-A200-5FEF-3FAF-8BBEB358734D}"/>
              </a:ext>
            </a:extLst>
          </p:cNvPr>
          <p:cNvSpPr txBox="1"/>
          <p:nvPr/>
        </p:nvSpPr>
        <p:spPr>
          <a:xfrm>
            <a:off x="3069657" y="4648327"/>
            <a:ext cx="3334524" cy="369332"/>
          </a:xfrm>
          <a:prstGeom prst="rect">
            <a:avLst/>
          </a:prstGeom>
          <a:noFill/>
        </p:spPr>
        <p:txBody>
          <a:bodyPr wrap="square" rtlCol="0">
            <a:spAutoFit/>
          </a:bodyPr>
          <a:lstStyle/>
          <a:p>
            <a:pPr marL="342900" indent="-342900">
              <a:buFont typeface="+mj-lt"/>
              <a:buAutoNum type="arabicPeriod" startAt="2"/>
            </a:pPr>
            <a:r>
              <a:rPr lang="en-US" dirty="0">
                <a:latin typeface="Bahnschrift" panose="020B0502040204020203" pitchFamily="34" charset="0"/>
              </a:rPr>
              <a:t>Asian Development Bank</a:t>
            </a:r>
            <a:endParaRPr lang="en-IN" dirty="0">
              <a:latin typeface="Bahnschrift" panose="020B0502040204020203" pitchFamily="34" charset="0"/>
            </a:endParaRPr>
          </a:p>
        </p:txBody>
      </p:sp>
      <p:pic>
        <p:nvPicPr>
          <p:cNvPr id="16" name="Picture 15">
            <a:extLst>
              <a:ext uri="{FF2B5EF4-FFF2-40B4-BE49-F238E27FC236}">
                <a16:creationId xmlns:a16="http://schemas.microsoft.com/office/drawing/2014/main" id="{FCCBE704-606A-58B3-E258-0E5223986D9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98644" y="4202656"/>
            <a:ext cx="2224278" cy="1630005"/>
          </a:xfrm>
          <a:prstGeom prst="rect">
            <a:avLst/>
          </a:prstGeom>
        </p:spPr>
      </p:pic>
      <p:sp>
        <p:nvSpPr>
          <p:cNvPr id="17" name="TextBox 16">
            <a:extLst>
              <a:ext uri="{FF2B5EF4-FFF2-40B4-BE49-F238E27FC236}">
                <a16:creationId xmlns:a16="http://schemas.microsoft.com/office/drawing/2014/main" id="{830A13A2-6E31-DB1F-C9DD-1F87F7A9D807}"/>
              </a:ext>
            </a:extLst>
          </p:cNvPr>
          <p:cNvSpPr txBox="1"/>
          <p:nvPr/>
        </p:nvSpPr>
        <p:spPr>
          <a:xfrm>
            <a:off x="6026234" y="3485691"/>
            <a:ext cx="3334524" cy="646331"/>
          </a:xfrm>
          <a:prstGeom prst="rect">
            <a:avLst/>
          </a:prstGeom>
          <a:noFill/>
        </p:spPr>
        <p:txBody>
          <a:bodyPr wrap="square" rtlCol="0">
            <a:spAutoFit/>
          </a:bodyPr>
          <a:lstStyle/>
          <a:p>
            <a:pPr marL="342900" indent="-342900">
              <a:buFont typeface="+mj-lt"/>
              <a:buAutoNum type="arabicPeriod" startAt="3"/>
            </a:pPr>
            <a:r>
              <a:rPr lang="en-US" dirty="0">
                <a:latin typeface="Bahnschrift" panose="020B0502040204020203" pitchFamily="34" charset="0"/>
              </a:rPr>
              <a:t>Japan International Corporation Agency</a:t>
            </a:r>
            <a:endParaRPr lang="en-IN" dirty="0">
              <a:latin typeface="Bahnschrift" panose="020B0502040204020203" pitchFamily="34" charset="0"/>
            </a:endParaRPr>
          </a:p>
        </p:txBody>
      </p:sp>
    </p:spTree>
    <p:extLst>
      <p:ext uri="{BB962C8B-B14F-4D97-AF65-F5344CB8AC3E}">
        <p14:creationId xmlns:p14="http://schemas.microsoft.com/office/powerpoint/2010/main" val="2518086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971600" y="497083"/>
            <a:ext cx="8229600" cy="664596"/>
          </a:xfrm>
        </p:spPr>
        <p:txBody>
          <a:bodyPr/>
          <a:lstStyle/>
          <a:p>
            <a:pPr eaLnBrk="1" hangingPunct="1"/>
            <a:r>
              <a:rPr lang="en-US" altLang="en-US" sz="4000" dirty="0">
                <a:solidFill>
                  <a:srgbClr val="0000FF"/>
                </a:solidFill>
                <a:latin typeface="Times New Roman" panose="02020603050405020304" pitchFamily="18" charset="0"/>
                <a:ea typeface="MS PGothic" panose="020B0600070205080204" pitchFamily="34" charset="-128"/>
                <a:cs typeface="Times New Roman" panose="02020603050405020304" pitchFamily="18" charset="0"/>
              </a:rPr>
              <a:t>Uniqueness / IP &amp; Value Proposition</a:t>
            </a:r>
            <a:endParaRPr lang="en-US" altLang="en-US" sz="4000" dirty="0">
              <a:solidFill>
                <a:srgbClr val="0000FF"/>
              </a:solidFill>
              <a:latin typeface="Times New Roman" panose="02020603050405020304" pitchFamily="18" charset="0"/>
              <a:cs typeface="Times New Roman" panose="02020603050405020304" pitchFamily="18" charset="0"/>
            </a:endParaRPr>
          </a:p>
        </p:txBody>
      </p:sp>
      <p:sp>
        <p:nvSpPr>
          <p:cNvPr id="21507"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3B412CB0-8ABB-4290-B4F6-D83CF04C38D5}" type="slidenum">
              <a:rPr lang="en-US" altLang="en-US">
                <a:solidFill>
                  <a:srgbClr val="FFFFFF"/>
                </a:solidFill>
              </a:rPr>
              <a:pPr/>
              <a:t>7</a:t>
            </a:fld>
            <a:endParaRPr lang="en-US" altLang="en-US">
              <a:solidFill>
                <a:srgbClr val="FFFFFF"/>
              </a:solidFill>
            </a:endParaRPr>
          </a:p>
        </p:txBody>
      </p:sp>
      <p:sp>
        <p:nvSpPr>
          <p:cNvPr id="3" name="Content Placeholder 2"/>
          <p:cNvSpPr>
            <a:spLocks noGrp="1"/>
          </p:cNvSpPr>
          <p:nvPr>
            <p:ph sz="quarter" idx="1"/>
          </p:nvPr>
        </p:nvSpPr>
        <p:spPr>
          <a:xfrm>
            <a:off x="611560" y="1484785"/>
            <a:ext cx="4248472" cy="4176464"/>
          </a:xfrm>
        </p:spPr>
        <p:txBody>
          <a:bodyPr>
            <a:normAutofit fontScale="25000" lnSpcReduction="20000"/>
          </a:bodyPr>
          <a:lstStyle/>
          <a:p>
            <a:pPr marL="274320" lvl="1" indent="-274320" eaLnBrk="1" fontAlgn="auto" hangingPunct="1">
              <a:lnSpc>
                <a:spcPct val="90000"/>
              </a:lnSpc>
              <a:spcAft>
                <a:spcPts val="0"/>
              </a:spcAft>
              <a:buClr>
                <a:schemeClr val="accent1"/>
              </a:buClr>
              <a:buSzPct val="85000"/>
              <a:buFont typeface="Wingdings" panose="05000000000000000000" pitchFamily="2" charset="2"/>
              <a:buChar char="Ø"/>
              <a:defRPr/>
            </a:pPr>
            <a:endParaRPr lang="en-US" dirty="0">
              <a:solidFill>
                <a:schemeClr val="tx1"/>
              </a:solidFill>
              <a:latin typeface="Times New Roman" panose="02020603050405020304" pitchFamily="18" charset="0"/>
              <a:ea typeface="MS PGothic" pitchFamily="34" charset="-128"/>
              <a:cs typeface="Times New Roman" panose="02020603050405020304" pitchFamily="18" charset="0"/>
            </a:endParaRPr>
          </a:p>
          <a:p>
            <a:pPr marL="274320" lvl="1" indent="-274320" eaLnBrk="1" fontAlgn="auto" hangingPunct="1">
              <a:lnSpc>
                <a:spcPct val="120000"/>
              </a:lnSpc>
              <a:spcAft>
                <a:spcPts val="0"/>
              </a:spcAft>
              <a:buClr>
                <a:schemeClr val="accent1"/>
              </a:buClr>
              <a:buSzPct val="85000"/>
              <a:defRPr/>
            </a:pPr>
            <a:r>
              <a:rPr lang="en-US" sz="8000" dirty="0">
                <a:latin typeface="Californian FB" panose="0207040306080B030204" pitchFamily="18" charset="0"/>
                <a:ea typeface="Tahoma" panose="020B0604030504040204" pitchFamily="34" charset="0"/>
                <a:cs typeface="Tahoma" panose="020B0604030504040204" pitchFamily="34" charset="0"/>
              </a:rPr>
              <a:t>This app only has the ability to map all the pipelines of India and identify the leakages that are happening. This is an unique app that can identify and reduce the Non Revenue Water.</a:t>
            </a:r>
          </a:p>
          <a:p>
            <a:pPr marL="274320" lvl="1" indent="-274320" eaLnBrk="1" fontAlgn="auto" hangingPunct="1">
              <a:lnSpc>
                <a:spcPct val="120000"/>
              </a:lnSpc>
              <a:spcAft>
                <a:spcPts val="0"/>
              </a:spcAft>
              <a:buClr>
                <a:schemeClr val="accent1"/>
              </a:buClr>
              <a:buSzPct val="85000"/>
              <a:defRPr/>
            </a:pPr>
            <a:r>
              <a:rPr lang="en-US" sz="8000" dirty="0">
                <a:latin typeface="Californian FB" panose="0207040306080B030204" pitchFamily="18" charset="0"/>
                <a:ea typeface="Tahoma" panose="020B0604030504040204" pitchFamily="34" charset="0"/>
                <a:cs typeface="Tahoma" panose="020B0604030504040204" pitchFamily="34" charset="0"/>
              </a:rPr>
              <a:t>The other people who have tried this project does not have the detailed overview or solution for NRW </a:t>
            </a:r>
          </a:p>
          <a:p>
            <a:pPr marL="274320" lvl="1" indent="-274320" eaLnBrk="1" fontAlgn="auto" hangingPunct="1">
              <a:lnSpc>
                <a:spcPct val="90000"/>
              </a:lnSpc>
              <a:spcAft>
                <a:spcPts val="0"/>
              </a:spcAft>
              <a:buClr>
                <a:schemeClr val="accent1"/>
              </a:buClr>
              <a:buSzPct val="85000"/>
              <a:defRPr/>
            </a:pPr>
            <a:endParaRPr lang="en-US" sz="8000" dirty="0">
              <a:solidFill>
                <a:schemeClr val="tx1"/>
              </a:solidFill>
              <a:latin typeface="Footlight MT Light" panose="0204060206030A020304" pitchFamily="18" charset="0"/>
              <a:ea typeface="Tahoma" panose="020B0604030504040204" pitchFamily="34" charset="0"/>
              <a:cs typeface="Tahoma" panose="020B0604030504040204" pitchFamily="34" charset="0"/>
            </a:endParaRPr>
          </a:p>
          <a:p>
            <a:pPr marL="0" indent="0" eaLnBrk="1" fontAlgn="auto" hangingPunct="1">
              <a:lnSpc>
                <a:spcPct val="90000"/>
              </a:lnSpc>
              <a:spcAft>
                <a:spcPts val="0"/>
              </a:spcAft>
              <a:buNone/>
              <a:defRPr/>
            </a:pPr>
            <a:endParaRPr lang="en-US" sz="2600" dirty="0">
              <a:latin typeface="Century Gothic" panose="020B0502020202020204" pitchFamily="34" charset="0"/>
              <a:ea typeface="ＭＳ Ｐゴシック" pitchFamily="34" charset="-128"/>
              <a:cs typeface="Times New Roman" panose="02020603050405020304" pitchFamily="18" charset="0"/>
            </a:endParaRPr>
          </a:p>
          <a:p>
            <a:pPr marL="0" indent="0" eaLnBrk="1" fontAlgn="auto" hangingPunct="1">
              <a:lnSpc>
                <a:spcPct val="90000"/>
              </a:lnSpc>
              <a:spcAft>
                <a:spcPts val="0"/>
              </a:spcAft>
              <a:buFont typeface="Wingdings"/>
              <a:buNone/>
              <a:defRPr/>
            </a:pPr>
            <a:endParaRPr lang="en-US" dirty="0">
              <a:latin typeface="Times New Roman" panose="02020603050405020304" pitchFamily="18" charset="0"/>
              <a:ea typeface="ＭＳ Ｐゴシック" pitchFamily="34" charset="-128"/>
              <a:cs typeface="Times New Roman" panose="02020603050405020304" pitchFamily="18" charset="0"/>
            </a:endParaRPr>
          </a:p>
          <a:p>
            <a:pPr marL="274320" indent="-274320" eaLnBrk="1" fontAlgn="auto" hangingPunct="1">
              <a:lnSpc>
                <a:spcPct val="90000"/>
              </a:lnSpc>
              <a:spcAft>
                <a:spcPts val="0"/>
              </a:spcAft>
              <a:buFont typeface="Wingdings"/>
              <a:buChar char=""/>
              <a:defRPr/>
            </a:pPr>
            <a:endParaRPr lang="en-US" dirty="0">
              <a:latin typeface="Times New Roman" panose="02020603050405020304" pitchFamily="18" charset="0"/>
              <a:ea typeface="ＭＳ Ｐゴシック" pitchFamily="34" charset="-128"/>
              <a:cs typeface="Times New Roman" panose="02020603050405020304" pitchFamily="18" charset="0"/>
            </a:endParaRPr>
          </a:p>
          <a:p>
            <a:pPr marL="274320" indent="-274320" eaLnBrk="1" fontAlgn="auto" hangingPunct="1">
              <a:lnSpc>
                <a:spcPct val="90000"/>
              </a:lnSpc>
              <a:spcAft>
                <a:spcPts val="0"/>
              </a:spcAft>
              <a:buFont typeface="Wingdings"/>
              <a:buChar char=""/>
              <a:defRPr/>
            </a:pPr>
            <a:endParaRPr lang="en-US" dirty="0">
              <a:latin typeface="Times New Roman" panose="02020603050405020304" pitchFamily="18" charset="0"/>
              <a:ea typeface="ＭＳ Ｐゴシック" pitchFamily="34" charset="-128"/>
              <a:cs typeface="Times New Roman" panose="02020603050405020304" pitchFamily="18" charset="0"/>
            </a:endParaRPr>
          </a:p>
        </p:txBody>
      </p:sp>
      <p:sp>
        <p:nvSpPr>
          <p:cNvPr id="21509" name="Date Placeholder 3"/>
          <p:cNvSpPr txBox="1">
            <a:spLocks/>
          </p:cNvSpPr>
          <p:nvPr/>
        </p:nvSpPr>
        <p:spPr bwMode="auto">
          <a:xfrm>
            <a:off x="533400" y="6251575"/>
            <a:ext cx="228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pPr eaLnBrk="1" hangingPunct="1"/>
            <a:endParaRPr lang="en-US" altLang="en-US">
              <a:latin typeface="Book Antiqua" panose="02040602050305030304" pitchFamily="18" charset="0"/>
            </a:endParaRPr>
          </a:p>
        </p:txBody>
      </p:sp>
      <p:pic>
        <p:nvPicPr>
          <p:cNvPr id="7" name="Picture 6" descr="kec2blackborder png.PNG"/>
          <p:cNvPicPr>
            <a:picLocks noChangeAspect="1"/>
          </p:cNvPicPr>
          <p:nvPr/>
        </p:nvPicPr>
        <p:blipFill>
          <a:blip r:embed="rId3" cstate="print"/>
          <a:stretch>
            <a:fillRect/>
          </a:stretch>
        </p:blipFill>
        <p:spPr>
          <a:xfrm>
            <a:off x="0" y="52612"/>
            <a:ext cx="508210" cy="632726"/>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pic>
        <p:nvPicPr>
          <p:cNvPr id="2050" name="Picture 2" descr="Modern illustration of business project startup process. Mobile app development process concept in flat style">
            <a:extLst>
              <a:ext uri="{FF2B5EF4-FFF2-40B4-BE49-F238E27FC236}">
                <a16:creationId xmlns:a16="http://schemas.microsoft.com/office/drawing/2014/main" id="{59B60197-03D0-158A-A907-9ABA8B9F824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0224"/>
          <a:stretch/>
        </p:blipFill>
        <p:spPr bwMode="auto">
          <a:xfrm>
            <a:off x="4820763" y="1484784"/>
            <a:ext cx="4287741" cy="4608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552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46112" y="548680"/>
            <a:ext cx="8229600" cy="1143000"/>
          </a:xfrm>
        </p:spPr>
        <p:txBody>
          <a:bodyPr/>
          <a:lstStyle/>
          <a:p>
            <a:pPr eaLnBrk="1" hangingPunct="1"/>
            <a:r>
              <a:rPr lang="en-US" altLang="en-US" sz="4000" dirty="0">
                <a:solidFill>
                  <a:srgbClr val="0000FF"/>
                </a:solidFill>
                <a:latin typeface="Times New Roman" panose="02020603050405020304" pitchFamily="18" charset="0"/>
                <a:cs typeface="Times New Roman" panose="02020603050405020304" pitchFamily="18" charset="0"/>
              </a:rPr>
              <a:t>Idea - Current Status / Future Plan</a:t>
            </a:r>
            <a:br>
              <a:rPr lang="en-US" altLang="en-US" sz="4000" dirty="0">
                <a:solidFill>
                  <a:srgbClr val="0000FF"/>
                </a:solidFill>
                <a:latin typeface="Times New Roman" panose="02020603050405020304" pitchFamily="18" charset="0"/>
                <a:cs typeface="Times New Roman" panose="02020603050405020304" pitchFamily="18" charset="0"/>
              </a:rPr>
            </a:br>
            <a:r>
              <a:rPr lang="en-US" altLang="en-US" sz="2000" dirty="0">
                <a:solidFill>
                  <a:srgbClr val="0000FF"/>
                </a:solidFill>
                <a:latin typeface="Times New Roman" panose="02020603050405020304" pitchFamily="18" charset="0"/>
                <a:cs typeface="Times New Roman" panose="02020603050405020304" pitchFamily="18" charset="0"/>
              </a:rPr>
              <a:t>Timeline &amp; Milestones</a:t>
            </a:r>
          </a:p>
        </p:txBody>
      </p:sp>
      <p:sp>
        <p:nvSpPr>
          <p:cNvPr id="19459"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606AF63E-CB20-46A3-87AD-D1F9975CCF8C}" type="slidenum">
              <a:rPr lang="en-US" altLang="en-US">
                <a:solidFill>
                  <a:srgbClr val="FFFFFF"/>
                </a:solidFill>
              </a:rPr>
              <a:pPr/>
              <a:t>8</a:t>
            </a:fld>
            <a:endParaRPr lang="en-US" altLang="en-US">
              <a:solidFill>
                <a:srgbClr val="FFFFFF"/>
              </a:solidFill>
            </a:endParaRPr>
          </a:p>
        </p:txBody>
      </p:sp>
      <p:sp>
        <p:nvSpPr>
          <p:cNvPr id="19460" name="Content Placeholder 2"/>
          <p:cNvSpPr>
            <a:spLocks noGrp="1"/>
          </p:cNvSpPr>
          <p:nvPr>
            <p:ph sz="quarter" idx="1"/>
          </p:nvPr>
        </p:nvSpPr>
        <p:spPr>
          <a:xfrm>
            <a:off x="646113" y="2060848"/>
            <a:ext cx="8405750" cy="4190727"/>
          </a:xfrm>
        </p:spPr>
        <p:txBody>
          <a:bodyPr/>
          <a:lstStyle/>
          <a:p>
            <a:pPr marL="0" indent="0" algn="l">
              <a:buNone/>
            </a:pPr>
            <a:r>
              <a:rPr lang="en-US" b="0" i="0" dirty="0">
                <a:solidFill>
                  <a:srgbClr val="FF0000"/>
                </a:solidFill>
                <a:effectLst/>
                <a:latin typeface="Californian FB" panose="0207040306080B030204" pitchFamily="18" charset="0"/>
              </a:rPr>
              <a:t>CURRENT SITUATION OF THE PROBLEM:  </a:t>
            </a:r>
          </a:p>
          <a:p>
            <a:pPr algn="l"/>
            <a:r>
              <a:rPr lang="en-US" b="0" i="0" dirty="0">
                <a:solidFill>
                  <a:srgbClr val="222222"/>
                </a:solidFill>
                <a:effectLst/>
                <a:latin typeface="Californian FB" panose="0207040306080B030204" pitchFamily="18" charset="0"/>
              </a:rPr>
              <a:t> The problem of NRW is not being addressed by most people and people are not aware of the problem .</a:t>
            </a:r>
            <a:r>
              <a:rPr lang="en-US" b="0" i="0" dirty="0" err="1">
                <a:solidFill>
                  <a:srgbClr val="222222"/>
                </a:solidFill>
                <a:effectLst/>
                <a:latin typeface="Californian FB" panose="0207040306080B030204" pitchFamily="18" charset="0"/>
              </a:rPr>
              <a:t>Eventhough</a:t>
            </a:r>
            <a:r>
              <a:rPr lang="en-US" b="0" i="0" dirty="0">
                <a:solidFill>
                  <a:srgbClr val="222222"/>
                </a:solidFill>
                <a:effectLst/>
                <a:latin typeface="Californian FB" panose="0207040306080B030204" pitchFamily="18" charset="0"/>
              </a:rPr>
              <a:t> NRW is not a big issue if noticed on </a:t>
            </a:r>
            <a:r>
              <a:rPr lang="en-US" b="0" i="0" dirty="0" err="1">
                <a:solidFill>
                  <a:srgbClr val="222222"/>
                </a:solidFill>
                <a:effectLst/>
                <a:latin typeface="Californian FB" panose="0207040306080B030204" pitchFamily="18" charset="0"/>
              </a:rPr>
              <a:t>streets,after</a:t>
            </a:r>
            <a:r>
              <a:rPr lang="en-US" b="0" i="0" dirty="0">
                <a:solidFill>
                  <a:srgbClr val="222222"/>
                </a:solidFill>
                <a:effectLst/>
                <a:latin typeface="Californian FB" panose="0207040306080B030204" pitchFamily="18" charset="0"/>
              </a:rPr>
              <a:t> </a:t>
            </a:r>
            <a:r>
              <a:rPr lang="en-US" b="0" i="0" dirty="0" err="1">
                <a:solidFill>
                  <a:srgbClr val="222222"/>
                </a:solidFill>
                <a:effectLst/>
                <a:latin typeface="Californian FB" panose="0207040306080B030204" pitchFamily="18" charset="0"/>
              </a:rPr>
              <a:t>longterm</a:t>
            </a:r>
            <a:r>
              <a:rPr lang="en-US" b="0" i="0" dirty="0">
                <a:solidFill>
                  <a:srgbClr val="222222"/>
                </a:solidFill>
                <a:effectLst/>
                <a:latin typeface="Californian FB" panose="0207040306080B030204" pitchFamily="18" charset="0"/>
              </a:rPr>
              <a:t> this problem causes many financial problem and water loses in various places.</a:t>
            </a:r>
          </a:p>
          <a:p>
            <a:pPr marL="0" indent="0" algn="l">
              <a:buNone/>
            </a:pPr>
            <a:r>
              <a:rPr lang="en-US" b="0" i="0" dirty="0">
                <a:solidFill>
                  <a:srgbClr val="FF0000"/>
                </a:solidFill>
                <a:effectLst/>
                <a:latin typeface="Californian FB" panose="0207040306080B030204" pitchFamily="18" charset="0"/>
              </a:rPr>
              <a:t>AFTER THIS APP:</a:t>
            </a:r>
          </a:p>
          <a:p>
            <a:pPr algn="l"/>
            <a:r>
              <a:rPr lang="en-US" b="0" i="0" dirty="0">
                <a:solidFill>
                  <a:srgbClr val="222222"/>
                </a:solidFill>
                <a:effectLst/>
                <a:latin typeface="Californian FB" panose="0207040306080B030204" pitchFamily="18" charset="0"/>
              </a:rPr>
              <a:t>   If we detect the flaws in the pipelines and solve the faults we can reduce the NRW risks </a:t>
            </a:r>
            <a:r>
              <a:rPr lang="en-US" b="0" i="0" dirty="0" err="1">
                <a:solidFill>
                  <a:srgbClr val="222222"/>
                </a:solidFill>
                <a:effectLst/>
                <a:latin typeface="Californian FB" panose="0207040306080B030204" pitchFamily="18" charset="0"/>
              </a:rPr>
              <a:t>upto</a:t>
            </a:r>
            <a:r>
              <a:rPr lang="en-US" b="0" i="0" dirty="0">
                <a:solidFill>
                  <a:srgbClr val="222222"/>
                </a:solidFill>
                <a:effectLst/>
                <a:latin typeface="Californian FB" panose="0207040306080B030204" pitchFamily="18" charset="0"/>
              </a:rPr>
              <a:t> 60%.Non-revenue water (NRW) accounts for about 20% of the total water supply in India. We can reduce this to a 6-12% of the total water supply</a:t>
            </a:r>
            <a:r>
              <a:rPr lang="en-US" b="0" i="0" dirty="0">
                <a:solidFill>
                  <a:srgbClr val="222222"/>
                </a:solidFill>
                <a:effectLst/>
                <a:latin typeface="Calisto MT" panose="02040603050505030304" pitchFamily="18" charset="0"/>
              </a:rPr>
              <a:t>.</a:t>
            </a:r>
          </a:p>
          <a:p>
            <a:pPr eaLnBrk="1" hangingPunct="1">
              <a:lnSpc>
                <a:spcPct val="150000"/>
              </a:lnSpc>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p:txBody>
      </p:sp>
      <p:sp>
        <p:nvSpPr>
          <p:cNvPr id="19461" name="Date Placeholder 3"/>
          <p:cNvSpPr txBox="1">
            <a:spLocks/>
          </p:cNvSpPr>
          <p:nvPr/>
        </p:nvSpPr>
        <p:spPr bwMode="auto">
          <a:xfrm>
            <a:off x="533400" y="6251575"/>
            <a:ext cx="228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pPr eaLnBrk="1" hangingPunct="1"/>
            <a:endParaRPr lang="en-US" altLang="en-US">
              <a:latin typeface="Book Antiqua" panose="02040602050305030304" pitchFamily="18" charset="0"/>
            </a:endParaRPr>
          </a:p>
        </p:txBody>
      </p:sp>
      <p:pic>
        <p:nvPicPr>
          <p:cNvPr id="7" name="Picture 6" descr="kec2blackborder png.PNG"/>
          <p:cNvPicPr>
            <a:picLocks noChangeAspect="1"/>
          </p:cNvPicPr>
          <p:nvPr/>
        </p:nvPicPr>
        <p:blipFill>
          <a:blip r:embed="rId2" cstate="print"/>
          <a:stretch>
            <a:fillRect/>
          </a:stretch>
        </p:blipFill>
        <p:spPr>
          <a:xfrm>
            <a:off x="0" y="52612"/>
            <a:ext cx="508210" cy="63272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spTree>
    <p:extLst>
      <p:ext uri="{BB962C8B-B14F-4D97-AF65-F5344CB8AC3E}">
        <p14:creationId xmlns:p14="http://schemas.microsoft.com/office/powerpoint/2010/main" val="2186096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34659D-7D15-4636-BED0-AAF4BE80FA7F}"/>
              </a:ext>
            </a:extLst>
          </p:cNvPr>
          <p:cNvSpPr>
            <a:spLocks noGrp="1"/>
          </p:cNvSpPr>
          <p:nvPr>
            <p:ph idx="1"/>
          </p:nvPr>
        </p:nvSpPr>
        <p:spPr>
          <a:xfrm>
            <a:off x="899592" y="2708920"/>
            <a:ext cx="7787208" cy="1152128"/>
          </a:xfrm>
        </p:spPr>
        <p:txBody>
          <a:bodyPr/>
          <a:lstStyle/>
          <a:p>
            <a:pPr marL="0" indent="0" algn="ctr">
              <a:buNone/>
            </a:pPr>
            <a:r>
              <a:rPr lang="en-IN" sz="66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Thank You !!</a:t>
            </a:r>
            <a:endParaRPr lang="en-US" sz="6600" b="1" dirty="0">
              <a:solidFill>
                <a:srgbClr val="FF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8080226-49C8-4CEA-9F30-3C02E011CB7D}"/>
              </a:ext>
            </a:extLst>
          </p:cNvPr>
          <p:cNvSpPr>
            <a:spLocks noGrp="1"/>
          </p:cNvSpPr>
          <p:nvPr>
            <p:ph type="dt" sz="half" idx="10"/>
          </p:nvPr>
        </p:nvSpPr>
        <p:spPr/>
        <p:txBody>
          <a:bodyPr/>
          <a:lstStyle/>
          <a:p>
            <a:pPr>
              <a:defRPr/>
            </a:pPr>
            <a:fld id="{E1413D5B-0279-47B2-AB44-E806A00ECAC5}" type="datetime5">
              <a:rPr lang="en-US" smtClean="0"/>
              <a:pPr>
                <a:defRPr/>
              </a:pPr>
              <a:t>16-Sep-23</a:t>
            </a:fld>
            <a:endParaRPr lang="en-US" dirty="0"/>
          </a:p>
        </p:txBody>
      </p:sp>
      <p:pic>
        <p:nvPicPr>
          <p:cNvPr id="5" name="Picture 4" descr="kec2blackborder png.PNG"/>
          <p:cNvPicPr>
            <a:picLocks noChangeAspect="1"/>
          </p:cNvPicPr>
          <p:nvPr/>
        </p:nvPicPr>
        <p:blipFill>
          <a:blip r:embed="rId2" cstate="print"/>
          <a:stretch>
            <a:fillRect/>
          </a:stretch>
        </p:blipFill>
        <p:spPr>
          <a:xfrm>
            <a:off x="0" y="52612"/>
            <a:ext cx="508210" cy="63272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spTree>
    <p:extLst>
      <p:ext uri="{BB962C8B-B14F-4D97-AF65-F5344CB8AC3E}">
        <p14:creationId xmlns:p14="http://schemas.microsoft.com/office/powerpoint/2010/main" val="10888340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10860</TotalTime>
  <Words>361</Words>
  <Application>Microsoft Office PowerPoint</Application>
  <PresentationFormat>On-screen Show (4:3)</PresentationFormat>
  <Paragraphs>66</Paragraphs>
  <Slides>9</Slides>
  <Notes>3</Notes>
  <HiddenSlides>0</HiddenSlides>
  <MMClips>0</MMClips>
  <ScaleCrop>false</ScaleCrop>
  <HeadingPairs>
    <vt:vector size="6" baseType="variant">
      <vt:variant>
        <vt:lpstr>Fonts Used</vt:lpstr>
      </vt:variant>
      <vt:variant>
        <vt:i4>15</vt:i4>
      </vt:variant>
      <vt:variant>
        <vt:lpstr>Theme</vt:lpstr>
      </vt:variant>
      <vt:variant>
        <vt:i4>3</vt:i4>
      </vt:variant>
      <vt:variant>
        <vt:lpstr>Slide Titles</vt:lpstr>
      </vt:variant>
      <vt:variant>
        <vt:i4>9</vt:i4>
      </vt:variant>
    </vt:vector>
  </HeadingPairs>
  <TitlesOfParts>
    <vt:vector size="27" baseType="lpstr">
      <vt:lpstr>Arial</vt:lpstr>
      <vt:lpstr>Bahnschrift</vt:lpstr>
      <vt:lpstr>Book Antiqua</vt:lpstr>
      <vt:lpstr>Bookshelf Symbol 7</vt:lpstr>
      <vt:lpstr>Calibri</vt:lpstr>
      <vt:lpstr>Californian FB</vt:lpstr>
      <vt:lpstr>Calisto MT</vt:lpstr>
      <vt:lpstr>Century Gothic</vt:lpstr>
      <vt:lpstr>Century Schoolbook</vt:lpstr>
      <vt:lpstr>Constantia</vt:lpstr>
      <vt:lpstr>Footlight MT Light</vt:lpstr>
      <vt:lpstr>Maiandra GD</vt:lpstr>
      <vt:lpstr>Times New Roman</vt:lpstr>
      <vt:lpstr>Wingdings</vt:lpstr>
      <vt:lpstr>Wingdings 2</vt:lpstr>
      <vt:lpstr>Flow</vt:lpstr>
      <vt:lpstr>1_Custom Design</vt:lpstr>
      <vt:lpstr>Custom Design</vt:lpstr>
      <vt:lpstr>PowerPoint Presentation</vt:lpstr>
      <vt:lpstr>The Problem </vt:lpstr>
      <vt:lpstr>The Solution</vt:lpstr>
      <vt:lpstr>WHAT OUR APP DOES?</vt:lpstr>
      <vt:lpstr>Product workflow</vt:lpstr>
      <vt:lpstr>Competitors</vt:lpstr>
      <vt:lpstr>Uniqueness / IP &amp; Value Proposition</vt:lpstr>
      <vt:lpstr>Idea - Current Status / Future Plan Timeline &amp; Milestones</vt:lpstr>
      <vt:lpstr>PowerPoint Presentation</vt:lpstr>
    </vt:vector>
  </TitlesOfParts>
  <Company>KVITT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Staff</dc:creator>
  <cp:lastModifiedBy>pradakshinasaravanan@gmail.com</cp:lastModifiedBy>
  <cp:revision>1430</cp:revision>
  <dcterms:created xsi:type="dcterms:W3CDTF">2013-12-25T07:56:38Z</dcterms:created>
  <dcterms:modified xsi:type="dcterms:W3CDTF">2023-09-16T06:44:38Z</dcterms:modified>
</cp:coreProperties>
</file>