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A0DCEE-699D-4E04-8432-8A29105972D8}" v="1" dt="2025-08-31T14:27:26.9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0" d="100"/>
          <a:sy n="70" d="100"/>
        </p:scale>
        <p:origin x="51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AKSHINA S K" userId="f95104fd53e9ea03" providerId="LiveId" clId="{5AA0DCEE-699D-4E04-8432-8A29105972D8}"/>
    <pc:docChg chg="undo custSel modSld">
      <pc:chgData name="PRADAKSHINA S K" userId="f95104fd53e9ea03" providerId="LiveId" clId="{5AA0DCEE-699D-4E04-8432-8A29105972D8}" dt="2025-08-31T14:33:24.865" v="124" actId="14100"/>
      <pc:docMkLst>
        <pc:docMk/>
      </pc:docMkLst>
      <pc:sldChg chg="addSp delSp modSp mod">
        <pc:chgData name="PRADAKSHINA S K" userId="f95104fd53e9ea03" providerId="LiveId" clId="{5AA0DCEE-699D-4E04-8432-8A29105972D8}" dt="2025-08-31T14:33:24.865" v="124" actId="14100"/>
        <pc:sldMkLst>
          <pc:docMk/>
          <pc:sldMk cId="0" sldId="263"/>
        </pc:sldMkLst>
        <pc:spChg chg="add mod">
          <ac:chgData name="PRADAKSHINA S K" userId="f95104fd53e9ea03" providerId="LiveId" clId="{5AA0DCEE-699D-4E04-8432-8A29105972D8}" dt="2025-08-31T14:33:24.865" v="124" actId="14100"/>
          <ac:spMkLst>
            <pc:docMk/>
            <pc:sldMk cId="0" sldId="263"/>
            <ac:spMk id="15" creationId="{ACEE37A3-73FE-2EAA-E8E1-727A34CEB3EF}"/>
          </ac:spMkLst>
        </pc:spChg>
        <pc:picChg chg="add mod">
          <ac:chgData name="PRADAKSHINA S K" userId="f95104fd53e9ea03" providerId="LiveId" clId="{5AA0DCEE-699D-4E04-8432-8A29105972D8}" dt="2025-08-31T14:32:05.923" v="44" actId="1038"/>
          <ac:picMkLst>
            <pc:docMk/>
            <pc:sldMk cId="0" sldId="263"/>
            <ac:picMk id="9" creationId="{315998F1-300E-1A8A-9A96-9486D7885700}"/>
          </ac:picMkLst>
        </pc:picChg>
        <pc:picChg chg="del">
          <ac:chgData name="PRADAKSHINA S K" userId="f95104fd53e9ea03" providerId="LiveId" clId="{5AA0DCEE-699D-4E04-8432-8A29105972D8}" dt="2025-08-31T14:27:23.251" v="0" actId="478"/>
          <ac:picMkLst>
            <pc:docMk/>
            <pc:sldMk cId="0" sldId="263"/>
            <ac:picMk id="11" creationId="{00000000-0000-0000-0000-000000000000}"/>
          </ac:picMkLst>
        </pc:picChg>
        <pc:picChg chg="mod">
          <ac:chgData name="PRADAKSHINA S K" userId="f95104fd53e9ea03" providerId="LiveId" clId="{5AA0DCEE-699D-4E04-8432-8A29105972D8}" dt="2025-08-31T14:32:36.270" v="112" actId="1037"/>
          <ac:picMkLst>
            <pc:docMk/>
            <pc:sldMk cId="0" sldId="263"/>
            <ac:picMk id="12" creationId="{00000000-0000-0000-0000-000000000000}"/>
          </ac:picMkLst>
        </pc:picChg>
        <pc:picChg chg="mod">
          <ac:chgData name="PRADAKSHINA S K" userId="f95104fd53e9ea03" providerId="LiveId" clId="{5AA0DCEE-699D-4E04-8432-8A29105972D8}" dt="2025-08-31T14:32:23.769" v="107" actId="1037"/>
          <ac:picMkLst>
            <pc:docMk/>
            <pc:sldMk cId="0" sldId="263"/>
            <ac:picMk id="1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2676525"/>
          </a:xfrm>
          <a:prstGeom prst="rect">
            <a:avLst/>
          </a:prstGeom>
          <a:noFill/>
        </p:spPr>
        <p:txBody>
          <a:bodyPr wrap="square" lIns="91440" tIns="45720" rIns="91440" bIns="45720" rtlCol="0" anchor="t">
            <a:spAutoFit/>
          </a:bodyPr>
          <a:lstStyle/>
          <a:p>
            <a:r>
              <a:rPr lang="en-US" sz="2400" dirty="0"/>
              <a:t>STUDENT NAME: PRADAKSHINA S.K</a:t>
            </a:r>
          </a:p>
          <a:p>
            <a:r>
              <a:rPr lang="en-US" sz="2400" dirty="0"/>
              <a:t>REGISTER NO AND NMID:</a:t>
            </a:r>
          </a:p>
          <a:p>
            <a:r>
              <a:rPr lang="en-US" sz="2400" dirty="0"/>
              <a:t>2426J1537/</a:t>
            </a:r>
            <a:r>
              <a:rPr lang="en-US" altLang="en-US" sz="2400" dirty="0">
                <a:cs typeface="Calibri" panose="020F0502020204030204"/>
              </a:rPr>
              <a:t>BC1DA7349607643BA8649490C19E6276</a:t>
            </a:r>
          </a:p>
          <a:p>
            <a:r>
              <a:rPr lang="en-US" sz="2400" dirty="0"/>
              <a:t>DEPARTMENT: B.SC INFORMATION TECHNOLOGY</a:t>
            </a:r>
          </a:p>
          <a:p>
            <a:r>
              <a:rPr lang="en-US" sz="2400" dirty="0"/>
              <a:t>COLLEGE: KPR COLLEGE OF ARTS SCIENCE AND RESEARCH</a:t>
            </a:r>
          </a:p>
          <a:p>
            <a:r>
              <a:rPr lang="en-US" sz="2400" dirty="0"/>
              <a:t> UNIVERSITY:BHARATHIYAR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pic>
        <p:nvPicPr>
          <p:cNvPr id="12" name="Picture 4" descr="A screenshot of a computer&#10;&#10;AI-generated content may be incorrect."/>
          <p:cNvPicPr>
            <a:picLocks noChangeAspect="1"/>
          </p:cNvPicPr>
          <p:nvPr/>
        </p:nvPicPr>
        <p:blipFill>
          <a:blip r:embed="rId3"/>
          <a:srcRect l="613" t="11653" r="-613" b="70151"/>
          <a:stretch>
            <a:fillRect/>
          </a:stretch>
        </p:blipFill>
        <p:spPr>
          <a:xfrm>
            <a:off x="6248400" y="4343400"/>
            <a:ext cx="4152900" cy="584200"/>
          </a:xfrm>
          <a:prstGeom prst="rect">
            <a:avLst/>
          </a:prstGeom>
          <a:noFill/>
          <a:ln w="9525">
            <a:noFill/>
          </a:ln>
        </p:spPr>
      </p:pic>
      <p:pic>
        <p:nvPicPr>
          <p:cNvPr id="13" name="Picture 6" descr="A screenshot of a computer&#10;&#10;AI-generated content may be incorrect."/>
          <p:cNvPicPr>
            <a:picLocks noChangeAspect="1"/>
          </p:cNvPicPr>
          <p:nvPr/>
        </p:nvPicPr>
        <p:blipFill>
          <a:blip r:embed="rId4"/>
          <a:srcRect t="18434" r="2061" b="7977"/>
          <a:stretch>
            <a:fillRect/>
          </a:stretch>
        </p:blipFill>
        <p:spPr>
          <a:xfrm>
            <a:off x="6248400" y="4910772"/>
            <a:ext cx="4114800" cy="1746250"/>
          </a:xfrm>
          <a:prstGeom prst="rect">
            <a:avLst/>
          </a:prstGeom>
          <a:noFill/>
          <a:ln w="9525">
            <a:noFill/>
          </a:ln>
        </p:spPr>
      </p:pic>
      <p:sp>
        <p:nvSpPr>
          <p:cNvPr id="14" name="Text Box 13"/>
          <p:cNvSpPr txBox="1"/>
          <p:nvPr/>
        </p:nvSpPr>
        <p:spPr>
          <a:xfrm>
            <a:off x="4019550" y="5666422"/>
            <a:ext cx="5080000" cy="1144905"/>
          </a:xfrm>
          <a:prstGeom prst="rect">
            <a:avLst/>
          </a:prstGeom>
        </p:spPr>
        <p:txBody>
          <a:bodyPr>
            <a:spAutoFit/>
          </a:bodyPr>
          <a:lstStyle/>
          <a:p>
            <a:pPr marL="0" indent="0" defTabSz="457200">
              <a:lnSpc>
                <a:spcPct val="115000"/>
              </a:lnSpc>
              <a:spcBef>
                <a:spcPct val="0"/>
              </a:spcBef>
              <a:spcAft>
                <a:spcPts val="800"/>
              </a:spcAft>
            </a:pPr>
            <a:r>
              <a:rPr lang="en-IN" sz="1600">
                <a:latin typeface="Aptos"/>
                <a:ea typeface="Aptos"/>
              </a:rPr>
              <a:t> </a:t>
            </a:r>
          </a:p>
          <a:p>
            <a:pPr marL="0" indent="0" defTabSz="457200">
              <a:lnSpc>
                <a:spcPct val="115000"/>
              </a:lnSpc>
              <a:spcBef>
                <a:spcPct val="0"/>
              </a:spcBef>
              <a:spcAft>
                <a:spcPts val="800"/>
              </a:spcAft>
            </a:pPr>
            <a:r>
              <a:rPr lang="en-IN" sz="1600">
                <a:latin typeface="Aptos"/>
                <a:ea typeface="Aptos"/>
              </a:rPr>
              <a:t> </a:t>
            </a:r>
          </a:p>
          <a:p>
            <a:pPr marL="0" indent="0" defTabSz="457200">
              <a:lnSpc>
                <a:spcPct val="115000"/>
              </a:lnSpc>
              <a:spcBef>
                <a:spcPct val="0"/>
              </a:spcBef>
              <a:spcAft>
                <a:spcPts val="800"/>
              </a:spcAft>
            </a:pPr>
            <a:r>
              <a:rPr lang="en-IN" sz="1600">
                <a:latin typeface="Aptos"/>
                <a:ea typeface="Aptos"/>
              </a:rPr>
              <a:t> </a:t>
            </a:r>
          </a:p>
        </p:txBody>
      </p:sp>
      <p:pic>
        <p:nvPicPr>
          <p:cNvPr id="9" name="Picture 8">
            <a:extLst>
              <a:ext uri="{FF2B5EF4-FFF2-40B4-BE49-F238E27FC236}">
                <a16:creationId xmlns:a16="http://schemas.microsoft.com/office/drawing/2014/main" id="{315998F1-300E-1A8A-9A96-9486D7885700}"/>
              </a:ext>
            </a:extLst>
          </p:cNvPr>
          <p:cNvPicPr>
            <a:picLocks noChangeAspect="1"/>
          </p:cNvPicPr>
          <p:nvPr/>
        </p:nvPicPr>
        <p:blipFill rotWithShape="1">
          <a:blip r:embed="rId5">
            <a:extLst>
              <a:ext uri="{28A0092B-C50C-407E-A947-70E740481C1C}">
                <a14:useLocalDpi xmlns:a14="http://schemas.microsoft.com/office/drawing/2010/main" val="0"/>
              </a:ext>
            </a:extLst>
          </a:blip>
          <a:srcRect l="-664" t="16132" r="29979" b="9927"/>
          <a:stretch>
            <a:fillRect/>
          </a:stretch>
        </p:blipFill>
        <p:spPr bwMode="auto">
          <a:xfrm>
            <a:off x="6210300" y="1676400"/>
            <a:ext cx="4152900" cy="2648585"/>
          </a:xfrm>
          <a:prstGeom prst="rect">
            <a:avLst/>
          </a:prstGeom>
          <a:noFill/>
          <a:ln>
            <a:noFill/>
          </a:ln>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ACEE37A3-73FE-2EAA-E8E1-727A34CEB3EF}"/>
              </a:ext>
            </a:extLst>
          </p:cNvPr>
          <p:cNvSpPr txBox="1"/>
          <p:nvPr/>
        </p:nvSpPr>
        <p:spPr>
          <a:xfrm>
            <a:off x="2286000" y="1385006"/>
            <a:ext cx="3670300" cy="3970318"/>
          </a:xfrm>
          <a:prstGeom prst="rect">
            <a:avLst/>
          </a:prstGeom>
          <a:noFill/>
        </p:spPr>
        <p:txBody>
          <a:bodyPr wrap="square">
            <a:spAutoFit/>
          </a:bodyPr>
          <a:lstStyle/>
          <a:p>
            <a:pPr algn="just"/>
            <a:r>
              <a:rPr lang="en-IN" dirty="0"/>
              <a:t>The Personal Website Portfolio was successfully developed with a clean and attractive homepage showcasing the student’s name and tagline. The projects section displayed all mini projects along with descriptions and screenshots, making it easier for recruiters and mentors to assess the student’s work. The contact section provided email and LinkedIn links, enabling smooth communication. Overall, the portfolio worked well as a digital resume and could be accessed on any device.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2" name="Text Box 1"/>
          <p:cNvSpPr txBox="1"/>
          <p:nvPr/>
        </p:nvSpPr>
        <p:spPr>
          <a:xfrm>
            <a:off x="655320" y="1560195"/>
            <a:ext cx="8488680" cy="2883535"/>
          </a:xfrm>
          <a:prstGeom prst="rect">
            <a:avLst/>
          </a:prstGeom>
          <a:noFill/>
        </p:spPr>
        <p:txBody>
          <a:bodyPr wrap="square" rtlCol="0" anchor="t">
            <a:noAutofit/>
          </a:bodyPr>
          <a:lstStyle/>
          <a:p>
            <a:r>
              <a:rPr lang="en-US" altLang="en-US"/>
              <a:t>Created a Personal Website Portfolio as a digital resume.</a:t>
            </a:r>
          </a:p>
          <a:p>
            <a:endParaRPr lang="en-US" altLang="en-US"/>
          </a:p>
          <a:p>
            <a:r>
              <a:rPr lang="en-US" altLang="en-US"/>
              <a:t>Helps in showcasing skills, achievements, and projects.</a:t>
            </a:r>
          </a:p>
          <a:p>
            <a:endParaRPr lang="en-US" altLang="en-US"/>
          </a:p>
          <a:p>
            <a:r>
              <a:rPr lang="en-US" altLang="en-US"/>
              <a:t>Enhances career opportunities with a modern online presence.</a:t>
            </a:r>
          </a:p>
          <a:p>
            <a:endParaRPr lang="en-US" alt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508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ln>
                <a:solidFill>
                  <a:schemeClr val="bg2">
                    <a:lumMod val="25000"/>
                  </a:schemeClr>
                </a:solidFill>
              </a:ln>
              <a:solidFill>
                <a:schemeClr val="tx1">
                  <a:lumMod val="85000"/>
                  <a:lumOff val="15000"/>
                </a:schemeClr>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dirty="0">
              <a:ln>
                <a:solidFill>
                  <a:schemeClr val="bg2">
                    <a:lumMod val="25000"/>
                  </a:schemeClr>
                </a:solidFill>
              </a:ln>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US" dirty="0">
              <a:ln>
                <a:solidFill>
                  <a:schemeClr val="bg2">
                    <a:lumMod val="25000"/>
                  </a:schemeClr>
                </a:solidFill>
              </a:ln>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US" dirty="0">
              <a:ln>
                <a:solidFill>
                  <a:schemeClr val="bg2">
                    <a:lumMod val="25000"/>
                  </a:schemeClr>
                </a:solidFill>
              </a:ln>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US" dirty="0">
              <a:ln>
                <a:solidFill>
                  <a:schemeClr val="bg2">
                    <a:lumMod val="25000"/>
                  </a:schemeClr>
                </a:solidFill>
              </a:ln>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US" dirty="0">
              <a:ln>
                <a:solidFill>
                  <a:schemeClr val="bg2">
                    <a:lumMod val="25000"/>
                  </a:schemeClr>
                </a:solidFill>
              </a:ln>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US" dirty="0">
              <a:ln>
                <a:solidFill>
                  <a:schemeClr val="bg2">
                    <a:lumMod val="25000"/>
                  </a:schemeClr>
                </a:solidFill>
              </a:ln>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US" dirty="0">
              <a:ln>
                <a:solidFill>
                  <a:schemeClr val="bg2">
                    <a:lumMod val="25000"/>
                  </a:schemeClr>
                </a:solidFill>
              </a:ln>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US" dirty="0">
              <a:ln>
                <a:solidFill>
                  <a:schemeClr val="bg2">
                    <a:lumMod val="25000"/>
                  </a:schemeClr>
                </a:solidFill>
              </a:ln>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dirty="0">
                <a:ln>
                  <a:solidFill>
                    <a:schemeClr val="bg2">
                      <a:lumMod val="25000"/>
                    </a:schemeClr>
                  </a:solidFill>
                </a:ln>
                <a:solidFill>
                  <a:schemeClr val="tx1">
                    <a:lumMod val="85000"/>
                    <a:lumOff val="15000"/>
                  </a:schemeClr>
                </a:solidFill>
                <a:latin typeface="Times New Roman" panose="02020603050405020304" pitchFamily="18" charset="0"/>
                <a:cs typeface="Times New Roman" panose="02020603050405020304" pitchFamily="18" charset="0"/>
              </a:rPr>
              <a:t>              </a:t>
            </a:r>
            <a:r>
              <a:rPr lang="en-US" dirty="0">
                <a:ln>
                  <a:solidFill>
                    <a:schemeClr val="bg2">
                      <a:lumMod val="25000"/>
                    </a:schemeClr>
                  </a:solidFill>
                </a:ln>
                <a:solidFill>
                  <a:schemeClr val="tx1">
                    <a:lumMod val="85000"/>
                    <a:lumOff val="1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PERSONAL WEBSITE PORTFOLIO FOR CAREER ENHANCEMENT</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 Box 10"/>
          <p:cNvSpPr txBox="1"/>
          <p:nvPr/>
        </p:nvSpPr>
        <p:spPr>
          <a:xfrm>
            <a:off x="567055" y="1998345"/>
            <a:ext cx="8576945" cy="2959100"/>
          </a:xfrm>
          <a:prstGeom prst="rect">
            <a:avLst/>
          </a:prstGeom>
          <a:noFill/>
        </p:spPr>
        <p:txBody>
          <a:bodyPr wrap="square" rtlCol="0" anchor="t">
            <a:noAutofit/>
          </a:bodyPr>
          <a:lstStyle/>
          <a:p>
            <a:r>
              <a:rPr lang="en-US" altLang="en-US"/>
              <a:t>Traditional resumes are static and lack interactivity.</a:t>
            </a:r>
          </a:p>
          <a:p>
            <a:endParaRPr lang="en-US" altLang="en-US"/>
          </a:p>
          <a:p>
            <a:r>
              <a:rPr lang="en-US" altLang="en-US"/>
              <a:t>Students need a modern way to showcase their skills, projects, and achievements.</a:t>
            </a:r>
          </a:p>
          <a:p>
            <a:endParaRPr lang="en-US" altLang="en-US"/>
          </a:p>
          <a:p>
            <a:r>
              <a:rPr lang="en-US" altLang="en-US"/>
              <a:t>A personal website portfolio provides a professional digital identity.</a:t>
            </a:r>
          </a:p>
          <a:p>
            <a:endParaRPr lang="en-US" altLang="en-US"/>
          </a:p>
          <a:p>
            <a:endParaRPr lang="en-US" alt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709930" y="1958340"/>
            <a:ext cx="8434070" cy="2623820"/>
          </a:xfrm>
          <a:prstGeom prst="rect">
            <a:avLst/>
          </a:prstGeom>
          <a:noFill/>
        </p:spPr>
        <p:txBody>
          <a:bodyPr wrap="square" rtlCol="0" anchor="t">
            <a:noAutofit/>
          </a:bodyPr>
          <a:lstStyle/>
          <a:p>
            <a:r>
              <a:rPr lang="en-US" altLang="en-US"/>
              <a:t>The project focuses on creating a personal website.</a:t>
            </a:r>
          </a:p>
          <a:p>
            <a:endParaRPr lang="en-US" altLang="en-US"/>
          </a:p>
          <a:p>
            <a:r>
              <a:rPr lang="en-US" altLang="en-US"/>
              <a:t>It includes details like about me, skills, projects, achievements, and contact information.</a:t>
            </a:r>
          </a:p>
          <a:p>
            <a:endParaRPr lang="en-US" altLang="en-US"/>
          </a:p>
          <a:p>
            <a:r>
              <a:rPr lang="en-US" altLang="en-US"/>
              <a:t>Designed to be simple, attractive, and shareable.</a:t>
            </a:r>
          </a:p>
          <a:p>
            <a:endParaRPr lang="en-US" alt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802640" y="1726565"/>
            <a:ext cx="5849620" cy="4947920"/>
          </a:xfrm>
          <a:prstGeom prst="rect">
            <a:avLst/>
          </a:prstGeom>
          <a:noFill/>
        </p:spPr>
        <p:txBody>
          <a:bodyPr wrap="square" rtlCol="0">
            <a:noAutofit/>
          </a:bodyPr>
          <a:lstStyle/>
          <a:p>
            <a:r>
              <a:rPr lang="en-US" altLang="en-US"/>
              <a:t>Students – showcase skills and academic projects.</a:t>
            </a:r>
          </a:p>
          <a:p>
            <a:endParaRPr lang="en-US" altLang="en-US"/>
          </a:p>
          <a:p>
            <a:r>
              <a:rPr lang="en-US" altLang="en-US"/>
              <a:t>Recruiters/Companies – view candidate’s portfolio.</a:t>
            </a:r>
          </a:p>
          <a:p>
            <a:endParaRPr lang="en-US" altLang="en-US"/>
          </a:p>
          <a:p>
            <a:r>
              <a:rPr lang="en-US" altLang="en-US"/>
              <a:t>Educators/Mentors – track student growth.</a:t>
            </a:r>
          </a:p>
          <a:p>
            <a:endParaRPr lang="en-US" altLang="en-US"/>
          </a:p>
          <a:p>
            <a:r>
              <a:rPr lang="en-US" altLang="en-US"/>
              <a:t>General Audience – access creative works.</a:t>
            </a:r>
          </a:p>
          <a:p>
            <a:endParaRPr lang="en-US" altLang="en-US"/>
          </a:p>
          <a:p>
            <a:endParaRPr lang="en-US" altLang="en-US"/>
          </a:p>
          <a:p>
            <a:endParaRPr lang="en-US" altLang="en-US"/>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048000" y="2275205"/>
            <a:ext cx="6096000" cy="2306955"/>
          </a:xfrm>
          <a:prstGeom prst="rect">
            <a:avLst/>
          </a:prstGeom>
          <a:noFill/>
        </p:spPr>
        <p:txBody>
          <a:bodyPr wrap="square" rtlCol="0" anchor="t">
            <a:spAutoFit/>
          </a:bodyPr>
          <a:lstStyle/>
          <a:p>
            <a:r>
              <a:rPr lang="en-US" altLang="en-US"/>
              <a:t>HTML, CSS, JavaScript – for coding the website.</a:t>
            </a:r>
          </a:p>
          <a:p>
            <a:endParaRPr lang="en-US" altLang="en-US"/>
          </a:p>
          <a:p>
            <a:r>
              <a:rPr lang="en-US" altLang="en-US"/>
              <a:t>GitHub Pages – for hosting (optional).</a:t>
            </a:r>
          </a:p>
          <a:p>
            <a:endParaRPr lang="en-US" altLang="en-US"/>
          </a:p>
          <a:p>
            <a:r>
              <a:rPr lang="en-US" altLang="en-US"/>
              <a:t>Canva/Google Sites/Wix – alternative no-code tools.</a:t>
            </a:r>
          </a:p>
          <a:p>
            <a:endParaRPr lang="en-US" altLang="en-US"/>
          </a:p>
          <a:p>
            <a:endParaRPr lang="en-US" alt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panose="020B0603020202020204"/>
                <a:cs typeface="Trebuchet MS" panose="020B0603020202020204"/>
              </a:rPr>
              <a:t>POTFOLIO DESIGN AND LAYOUT</a:t>
            </a:r>
            <a:endParaRPr sz="40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659765" y="1570990"/>
            <a:ext cx="8484235" cy="3918585"/>
          </a:xfrm>
          <a:prstGeom prst="rect">
            <a:avLst/>
          </a:prstGeom>
          <a:noFill/>
        </p:spPr>
        <p:txBody>
          <a:bodyPr wrap="square" rtlCol="0" anchor="t">
            <a:noAutofit/>
          </a:bodyPr>
          <a:lstStyle/>
          <a:p>
            <a:r>
              <a:rPr lang="en-US" altLang="en-US"/>
              <a:t>Homepage – Name, photo, tagline.</a:t>
            </a:r>
          </a:p>
          <a:p>
            <a:endParaRPr lang="en-US" altLang="en-US"/>
          </a:p>
          <a:p>
            <a:r>
              <a:rPr lang="en-US" altLang="en-US"/>
              <a:t>About Me – Education, interests, goals.</a:t>
            </a:r>
          </a:p>
          <a:p>
            <a:endParaRPr lang="en-US" altLang="en-US"/>
          </a:p>
          <a:p>
            <a:r>
              <a:rPr lang="en-US" altLang="en-US"/>
              <a:t>Skills Section – Technical &amp; creative skills.</a:t>
            </a:r>
          </a:p>
          <a:p>
            <a:endParaRPr lang="en-US" altLang="en-US"/>
          </a:p>
          <a:p>
            <a:r>
              <a:rPr lang="en-US" altLang="en-US"/>
              <a:t>Projects – Mini projects with descriptions/screenshots.</a:t>
            </a:r>
          </a:p>
          <a:p>
            <a:endParaRPr lang="en-US" altLang="en-US"/>
          </a:p>
          <a:p>
            <a:r>
              <a:rPr lang="en-US" altLang="en-US"/>
              <a:t>Achievements &amp; Certificates – Proof of learning.</a:t>
            </a:r>
          </a:p>
          <a:p>
            <a:endParaRPr lang="en-US" altLang="en-US"/>
          </a:p>
          <a:p>
            <a:r>
              <a:rPr lang="en-US" altLang="en-US"/>
              <a:t>Contact – Email, LinkedIn, or form.</a:t>
            </a:r>
          </a:p>
          <a:p>
            <a:endParaRPr lang="en-US" altLang="en-US"/>
          </a:p>
          <a:p>
            <a:endParaRPr lang="en-US" alt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AND FUNCTIONALITY</a:t>
            </a:r>
          </a:p>
        </p:txBody>
      </p:sp>
      <p:sp>
        <p:nvSpPr>
          <p:cNvPr id="3" name="Text Box 2"/>
          <p:cNvSpPr txBox="1"/>
          <p:nvPr/>
        </p:nvSpPr>
        <p:spPr>
          <a:xfrm>
            <a:off x="544195" y="1528445"/>
            <a:ext cx="8599805" cy="3331210"/>
          </a:xfrm>
          <a:prstGeom prst="rect">
            <a:avLst/>
          </a:prstGeom>
          <a:noFill/>
        </p:spPr>
        <p:txBody>
          <a:bodyPr wrap="square" rtlCol="0" anchor="t">
            <a:noAutofit/>
          </a:bodyPr>
          <a:lstStyle/>
          <a:p>
            <a:r>
              <a:rPr lang="en-US" altLang="en-US"/>
              <a:t>Simple responsive design.</a:t>
            </a:r>
          </a:p>
          <a:p>
            <a:endParaRPr lang="en-US" altLang="en-US"/>
          </a:p>
          <a:p>
            <a:r>
              <a:rPr lang="en-US" altLang="en-US"/>
              <a:t>Interactive navigation between sections.</a:t>
            </a:r>
          </a:p>
          <a:p>
            <a:endParaRPr lang="en-US" altLang="en-US"/>
          </a:p>
          <a:p>
            <a:r>
              <a:rPr lang="en-US" altLang="en-US"/>
              <a:t>Easy to update with new projects.</a:t>
            </a:r>
          </a:p>
          <a:p>
            <a:endParaRPr lang="en-US" altLang="en-US"/>
          </a:p>
          <a:p>
            <a:r>
              <a:rPr lang="en-US" altLang="en-US"/>
              <a:t>Lightweight &amp; accessible on any device.</a:t>
            </a:r>
          </a:p>
          <a:p>
            <a:endParaRPr lang="en-US" altLang="en-US"/>
          </a:p>
          <a:p>
            <a:endParaRPr lang="en-US" alt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428</Words>
  <Application>Microsoft Office PowerPoint</Application>
  <PresentationFormat>Widescreen</PresentationFormat>
  <Paragraphs>106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PRADAKSHINA S K</cp:lastModifiedBy>
  <cp:revision>24</cp:revision>
  <dcterms:created xsi:type="dcterms:W3CDTF">2024-03-29T15:07:00Z</dcterms:created>
  <dcterms:modified xsi:type="dcterms:W3CDTF">2025-08-31T14:33:25Z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EBC46DCCD5AE4C6CB5DD23579A5A5B6D_13</vt:lpwstr>
  </property>
  <property fmtid="{D5CDD505-2E9C-101B-9397-08002B2CF9AE}" pid="5" name="KSOProductBuildVer">
    <vt:lpwstr>1033-12.2.0.21931</vt:lpwstr>
  </property>
</Properties>
</file>