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6" r:id="rId7"/>
    <p:sldId id="265" r:id="rId8"/>
    <p:sldId id="268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7D6F2-154B-46E6-BADA-E5DD862C8598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FE817-D4DF-4084-AD5F-6FAE4AA7B9FD}">
      <dgm:prSet phldrT="[Text]" phldr="1"/>
      <dgm:spPr/>
      <dgm:t>
        <a:bodyPr/>
        <a:lstStyle/>
        <a:p>
          <a:endParaRPr lang="en-US" dirty="0"/>
        </a:p>
      </dgm:t>
    </dgm:pt>
    <dgm:pt modelId="{6B20BCBA-54BE-4B82-9233-7A1D93DACD3D}" type="parTrans" cxnId="{FED8FEA0-2E24-4268-97CE-5C9DCCCEDA80}">
      <dgm:prSet/>
      <dgm:spPr/>
      <dgm:t>
        <a:bodyPr/>
        <a:lstStyle/>
        <a:p>
          <a:endParaRPr lang="en-US"/>
        </a:p>
      </dgm:t>
    </dgm:pt>
    <dgm:pt modelId="{190B65CB-B44B-4090-A218-8BE385B2ADB0}" type="sibTrans" cxnId="{FED8FEA0-2E24-4268-97CE-5C9DCCCEDA80}">
      <dgm:prSet/>
      <dgm:spPr/>
      <dgm:t>
        <a:bodyPr/>
        <a:lstStyle/>
        <a:p>
          <a:endParaRPr lang="en-US"/>
        </a:p>
      </dgm:t>
    </dgm:pt>
    <dgm:pt modelId="{0C388ABD-6ACA-4431-87CD-15CB3696A3CD}">
      <dgm:prSet phldrT="[Text]"/>
      <dgm:spPr/>
      <dgm:t>
        <a:bodyPr/>
        <a:lstStyle/>
        <a:p>
          <a:r>
            <a:rPr lang="en-US" dirty="0" smtClean="0"/>
            <a:t>Can Book appointment for doctor </a:t>
          </a:r>
          <a:endParaRPr lang="en-US" dirty="0"/>
        </a:p>
      </dgm:t>
    </dgm:pt>
    <dgm:pt modelId="{8A97D628-3A6E-45B4-AF81-1F8ED9AA267C}" type="parTrans" cxnId="{B582FA26-A845-4E58-B0CF-EBDC1785AD39}">
      <dgm:prSet/>
      <dgm:spPr/>
      <dgm:t>
        <a:bodyPr/>
        <a:lstStyle/>
        <a:p>
          <a:endParaRPr lang="en-US"/>
        </a:p>
      </dgm:t>
    </dgm:pt>
    <dgm:pt modelId="{237E9BEA-0046-470C-AF5A-AC7A58CC1CCD}" type="sibTrans" cxnId="{B582FA26-A845-4E58-B0CF-EBDC1785AD39}">
      <dgm:prSet/>
      <dgm:spPr/>
      <dgm:t>
        <a:bodyPr/>
        <a:lstStyle/>
        <a:p>
          <a:endParaRPr lang="en-US"/>
        </a:p>
      </dgm:t>
    </dgm:pt>
    <dgm:pt modelId="{A7979CFA-56F0-42A6-84EB-1BCF0379915F}">
      <dgm:prSet phldrT="[Text]"/>
      <dgm:spPr/>
      <dgm:t>
        <a:bodyPr/>
        <a:lstStyle/>
        <a:p>
          <a:r>
            <a:rPr lang="en-US" dirty="0" smtClean="0"/>
            <a:t>No middle man by using block chain concept </a:t>
          </a:r>
          <a:endParaRPr lang="en-US" dirty="0"/>
        </a:p>
      </dgm:t>
    </dgm:pt>
    <dgm:pt modelId="{3C56E342-4EC9-437F-86D3-B17D6BE56449}" type="parTrans" cxnId="{FB7515C2-9FE2-4C40-BD5F-C5693635FA43}">
      <dgm:prSet/>
      <dgm:spPr/>
      <dgm:t>
        <a:bodyPr/>
        <a:lstStyle/>
        <a:p>
          <a:endParaRPr lang="en-US"/>
        </a:p>
      </dgm:t>
    </dgm:pt>
    <dgm:pt modelId="{41C72A0C-8666-4670-A1DD-2983AEA75953}" type="sibTrans" cxnId="{FB7515C2-9FE2-4C40-BD5F-C5693635FA43}">
      <dgm:prSet/>
      <dgm:spPr/>
      <dgm:t>
        <a:bodyPr/>
        <a:lstStyle/>
        <a:p>
          <a:endParaRPr lang="en-US"/>
        </a:p>
      </dgm:t>
    </dgm:pt>
    <dgm:pt modelId="{57750D8D-AC29-4977-8DB7-85FFDF6834CE}">
      <dgm:prSet phldrT="[Text]"/>
      <dgm:spPr/>
      <dgm:t>
        <a:bodyPr/>
        <a:lstStyle/>
        <a:p>
          <a:r>
            <a:rPr lang="en-US" dirty="0" smtClean="0"/>
            <a:t>Find a doctor using </a:t>
          </a:r>
          <a:r>
            <a:rPr lang="en-US" dirty="0" err="1" smtClean="0"/>
            <a:t>google</a:t>
          </a:r>
          <a:r>
            <a:rPr lang="en-US" dirty="0" smtClean="0"/>
            <a:t> Map APIs</a:t>
          </a:r>
          <a:endParaRPr lang="en-US" dirty="0"/>
        </a:p>
      </dgm:t>
    </dgm:pt>
    <dgm:pt modelId="{6139E541-68A2-456C-A6AD-2F72CA378CFF}" type="parTrans" cxnId="{A1955A82-A59F-43CC-9C7F-4F12E48F4C01}">
      <dgm:prSet/>
      <dgm:spPr/>
      <dgm:t>
        <a:bodyPr/>
        <a:lstStyle/>
        <a:p>
          <a:endParaRPr lang="en-US"/>
        </a:p>
      </dgm:t>
    </dgm:pt>
    <dgm:pt modelId="{EDEBE5F4-A880-4DDC-80AF-A055B07C735A}" type="sibTrans" cxnId="{A1955A82-A59F-43CC-9C7F-4F12E48F4C01}">
      <dgm:prSet/>
      <dgm:spPr/>
      <dgm:t>
        <a:bodyPr/>
        <a:lstStyle/>
        <a:p>
          <a:endParaRPr lang="en-US"/>
        </a:p>
      </dgm:t>
    </dgm:pt>
    <dgm:pt modelId="{AD2AAEEC-62C0-4727-842E-10EABE8F5267}">
      <dgm:prSet phldrT="[Text]"/>
      <dgm:spPr/>
      <dgm:t>
        <a:bodyPr/>
        <a:lstStyle/>
        <a:p>
          <a:r>
            <a:rPr lang="en-US" dirty="0" smtClean="0"/>
            <a:t>Purchase medicine by uploading prescription </a:t>
          </a:r>
          <a:endParaRPr lang="en-US" dirty="0"/>
        </a:p>
      </dgm:t>
    </dgm:pt>
    <dgm:pt modelId="{B0327798-806F-4EC2-80EF-B10718838D18}" type="parTrans" cxnId="{E4CF4C9F-6403-44DE-B32E-02D51F62C5E3}">
      <dgm:prSet/>
      <dgm:spPr/>
      <dgm:t>
        <a:bodyPr/>
        <a:lstStyle/>
        <a:p>
          <a:endParaRPr lang="en-US"/>
        </a:p>
      </dgm:t>
    </dgm:pt>
    <dgm:pt modelId="{F665F05D-A646-4B24-A05E-CE0981E71376}" type="sibTrans" cxnId="{E4CF4C9F-6403-44DE-B32E-02D51F62C5E3}">
      <dgm:prSet/>
      <dgm:spPr/>
      <dgm:t>
        <a:bodyPr/>
        <a:lstStyle/>
        <a:p>
          <a:endParaRPr lang="en-US"/>
        </a:p>
      </dgm:t>
    </dgm:pt>
    <dgm:pt modelId="{7A6A8CCC-2EA8-4EBB-9EB0-AC84C743C419}" type="pres">
      <dgm:prSet presAssocID="{A3B7D6F2-154B-46E6-BADA-E5DD862C859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CD5273-96FB-413D-AE08-0CD404109A24}" type="pres">
      <dgm:prSet presAssocID="{C0EFE817-D4DF-4084-AD5F-6FAE4AA7B9FD}" presName="centerShape" presStyleLbl="node0" presStyleIdx="0" presStyleCnt="1"/>
      <dgm:spPr/>
      <dgm:t>
        <a:bodyPr/>
        <a:lstStyle/>
        <a:p>
          <a:endParaRPr lang="en-US"/>
        </a:p>
      </dgm:t>
    </dgm:pt>
    <dgm:pt modelId="{408C6BE6-452C-40D1-911D-9B9387E00FC1}" type="pres">
      <dgm:prSet presAssocID="{8A97D628-3A6E-45B4-AF81-1F8ED9AA267C}" presName="Name9" presStyleLbl="parChTrans1D2" presStyleIdx="0" presStyleCnt="4"/>
      <dgm:spPr/>
      <dgm:t>
        <a:bodyPr/>
        <a:lstStyle/>
        <a:p>
          <a:endParaRPr lang="en-US"/>
        </a:p>
      </dgm:t>
    </dgm:pt>
    <dgm:pt modelId="{637EF504-C757-427F-977F-2E9C13C9FADF}" type="pres">
      <dgm:prSet presAssocID="{8A97D628-3A6E-45B4-AF81-1F8ED9AA267C}" presName="connTx" presStyleLbl="parChTrans1D2" presStyleIdx="0" presStyleCnt="4"/>
      <dgm:spPr/>
      <dgm:t>
        <a:bodyPr/>
        <a:lstStyle/>
        <a:p>
          <a:endParaRPr lang="en-US"/>
        </a:p>
      </dgm:t>
    </dgm:pt>
    <dgm:pt modelId="{EE1AB8FC-DC2E-46DC-A230-B3B846EE621A}" type="pres">
      <dgm:prSet presAssocID="{0C388ABD-6ACA-4431-87CD-15CB3696A3C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BFFF7-669B-4836-84B8-C763AC4159E5}" type="pres">
      <dgm:prSet presAssocID="{3C56E342-4EC9-437F-86D3-B17D6BE56449}" presName="Name9" presStyleLbl="parChTrans1D2" presStyleIdx="1" presStyleCnt="4"/>
      <dgm:spPr/>
      <dgm:t>
        <a:bodyPr/>
        <a:lstStyle/>
        <a:p>
          <a:endParaRPr lang="en-US"/>
        </a:p>
      </dgm:t>
    </dgm:pt>
    <dgm:pt modelId="{F4D7CD5D-E871-45E6-A515-47C4CF526329}" type="pres">
      <dgm:prSet presAssocID="{3C56E342-4EC9-437F-86D3-B17D6BE56449}" presName="connTx" presStyleLbl="parChTrans1D2" presStyleIdx="1" presStyleCnt="4"/>
      <dgm:spPr/>
      <dgm:t>
        <a:bodyPr/>
        <a:lstStyle/>
        <a:p>
          <a:endParaRPr lang="en-US"/>
        </a:p>
      </dgm:t>
    </dgm:pt>
    <dgm:pt modelId="{0B7FA312-1BEF-4C87-A868-A71BA40E6A52}" type="pres">
      <dgm:prSet presAssocID="{A7979CFA-56F0-42A6-84EB-1BCF0379915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24556-A1E9-43A4-99BF-DE1CF12B4F42}" type="pres">
      <dgm:prSet presAssocID="{6139E541-68A2-456C-A6AD-2F72CA378CFF}" presName="Name9" presStyleLbl="parChTrans1D2" presStyleIdx="2" presStyleCnt="4"/>
      <dgm:spPr/>
      <dgm:t>
        <a:bodyPr/>
        <a:lstStyle/>
        <a:p>
          <a:endParaRPr lang="en-US"/>
        </a:p>
      </dgm:t>
    </dgm:pt>
    <dgm:pt modelId="{4081AA76-A2B5-4060-8F42-625ECB7B0CE5}" type="pres">
      <dgm:prSet presAssocID="{6139E541-68A2-456C-A6AD-2F72CA378CFF}" presName="connTx" presStyleLbl="parChTrans1D2" presStyleIdx="2" presStyleCnt="4"/>
      <dgm:spPr/>
      <dgm:t>
        <a:bodyPr/>
        <a:lstStyle/>
        <a:p>
          <a:endParaRPr lang="en-US"/>
        </a:p>
      </dgm:t>
    </dgm:pt>
    <dgm:pt modelId="{570DF692-511C-466B-8B40-C897A018E1CA}" type="pres">
      <dgm:prSet presAssocID="{57750D8D-AC29-4977-8DB7-85FFDF6834C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F4BB0-FAED-405D-A73D-2A6B033D806C}" type="pres">
      <dgm:prSet presAssocID="{B0327798-806F-4EC2-80EF-B10718838D18}" presName="Name9" presStyleLbl="parChTrans1D2" presStyleIdx="3" presStyleCnt="4"/>
      <dgm:spPr/>
      <dgm:t>
        <a:bodyPr/>
        <a:lstStyle/>
        <a:p>
          <a:endParaRPr lang="en-US"/>
        </a:p>
      </dgm:t>
    </dgm:pt>
    <dgm:pt modelId="{40FEF61F-60D5-4BA7-ABFC-26BA324DAF40}" type="pres">
      <dgm:prSet presAssocID="{B0327798-806F-4EC2-80EF-B10718838D1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DE5DB31-6516-4B7C-86DB-D05A92204817}" type="pres">
      <dgm:prSet presAssocID="{AD2AAEEC-62C0-4727-842E-10EABE8F526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B7E357-9537-4837-B287-337D6EFEB167}" type="presOf" srcId="{8A97D628-3A6E-45B4-AF81-1F8ED9AA267C}" destId="{408C6BE6-452C-40D1-911D-9B9387E00FC1}" srcOrd="0" destOrd="0" presId="urn:microsoft.com/office/officeart/2005/8/layout/radial1"/>
    <dgm:cxn modelId="{C56A1AE5-5294-4E23-8CB8-F9117CC7A45C}" type="presOf" srcId="{AD2AAEEC-62C0-4727-842E-10EABE8F5267}" destId="{FDE5DB31-6516-4B7C-86DB-D05A92204817}" srcOrd="0" destOrd="0" presId="urn:microsoft.com/office/officeart/2005/8/layout/radial1"/>
    <dgm:cxn modelId="{9464395F-E959-4203-BC86-94C98C0AD744}" type="presOf" srcId="{0C388ABD-6ACA-4431-87CD-15CB3696A3CD}" destId="{EE1AB8FC-DC2E-46DC-A230-B3B846EE621A}" srcOrd="0" destOrd="0" presId="urn:microsoft.com/office/officeart/2005/8/layout/radial1"/>
    <dgm:cxn modelId="{FED8FEA0-2E24-4268-97CE-5C9DCCCEDA80}" srcId="{A3B7D6F2-154B-46E6-BADA-E5DD862C8598}" destId="{C0EFE817-D4DF-4084-AD5F-6FAE4AA7B9FD}" srcOrd="0" destOrd="0" parTransId="{6B20BCBA-54BE-4B82-9233-7A1D93DACD3D}" sibTransId="{190B65CB-B44B-4090-A218-8BE385B2ADB0}"/>
    <dgm:cxn modelId="{B582FA26-A845-4E58-B0CF-EBDC1785AD39}" srcId="{C0EFE817-D4DF-4084-AD5F-6FAE4AA7B9FD}" destId="{0C388ABD-6ACA-4431-87CD-15CB3696A3CD}" srcOrd="0" destOrd="0" parTransId="{8A97D628-3A6E-45B4-AF81-1F8ED9AA267C}" sibTransId="{237E9BEA-0046-470C-AF5A-AC7A58CC1CCD}"/>
    <dgm:cxn modelId="{B64F1690-088D-4EE6-87CD-7FC2174D477D}" type="presOf" srcId="{3C56E342-4EC9-437F-86D3-B17D6BE56449}" destId="{D03BFFF7-669B-4836-84B8-C763AC4159E5}" srcOrd="0" destOrd="0" presId="urn:microsoft.com/office/officeart/2005/8/layout/radial1"/>
    <dgm:cxn modelId="{E4CF4C9F-6403-44DE-B32E-02D51F62C5E3}" srcId="{C0EFE817-D4DF-4084-AD5F-6FAE4AA7B9FD}" destId="{AD2AAEEC-62C0-4727-842E-10EABE8F5267}" srcOrd="3" destOrd="0" parTransId="{B0327798-806F-4EC2-80EF-B10718838D18}" sibTransId="{F665F05D-A646-4B24-A05E-CE0981E71376}"/>
    <dgm:cxn modelId="{A1955A82-A59F-43CC-9C7F-4F12E48F4C01}" srcId="{C0EFE817-D4DF-4084-AD5F-6FAE4AA7B9FD}" destId="{57750D8D-AC29-4977-8DB7-85FFDF6834CE}" srcOrd="2" destOrd="0" parTransId="{6139E541-68A2-456C-A6AD-2F72CA378CFF}" sibTransId="{EDEBE5F4-A880-4DDC-80AF-A055B07C735A}"/>
    <dgm:cxn modelId="{5514317D-9EFA-40F8-88C4-17A51198AF51}" type="presOf" srcId="{3C56E342-4EC9-437F-86D3-B17D6BE56449}" destId="{F4D7CD5D-E871-45E6-A515-47C4CF526329}" srcOrd="1" destOrd="0" presId="urn:microsoft.com/office/officeart/2005/8/layout/radial1"/>
    <dgm:cxn modelId="{FB7515C2-9FE2-4C40-BD5F-C5693635FA43}" srcId="{C0EFE817-D4DF-4084-AD5F-6FAE4AA7B9FD}" destId="{A7979CFA-56F0-42A6-84EB-1BCF0379915F}" srcOrd="1" destOrd="0" parTransId="{3C56E342-4EC9-437F-86D3-B17D6BE56449}" sibTransId="{41C72A0C-8666-4670-A1DD-2983AEA75953}"/>
    <dgm:cxn modelId="{0AC9BA4D-0842-427A-9780-6AD8ECDE0F5E}" type="presOf" srcId="{6139E541-68A2-456C-A6AD-2F72CA378CFF}" destId="{4081AA76-A2B5-4060-8F42-625ECB7B0CE5}" srcOrd="1" destOrd="0" presId="urn:microsoft.com/office/officeart/2005/8/layout/radial1"/>
    <dgm:cxn modelId="{936C2D06-614C-4833-B24E-5EFE5099EE81}" type="presOf" srcId="{57750D8D-AC29-4977-8DB7-85FFDF6834CE}" destId="{570DF692-511C-466B-8B40-C897A018E1CA}" srcOrd="0" destOrd="0" presId="urn:microsoft.com/office/officeart/2005/8/layout/radial1"/>
    <dgm:cxn modelId="{D7EC00DE-B96E-4558-A3F0-A17F6F37ECD2}" type="presOf" srcId="{6139E541-68A2-456C-A6AD-2F72CA378CFF}" destId="{40824556-A1E9-43A4-99BF-DE1CF12B4F42}" srcOrd="0" destOrd="0" presId="urn:microsoft.com/office/officeart/2005/8/layout/radial1"/>
    <dgm:cxn modelId="{B14393C8-2951-4ECB-B54E-67DDA6BC1E3A}" type="presOf" srcId="{8A97D628-3A6E-45B4-AF81-1F8ED9AA267C}" destId="{637EF504-C757-427F-977F-2E9C13C9FADF}" srcOrd="1" destOrd="0" presId="urn:microsoft.com/office/officeart/2005/8/layout/radial1"/>
    <dgm:cxn modelId="{2926F32C-8FC3-4942-BD41-C01CC42A73AD}" type="presOf" srcId="{B0327798-806F-4EC2-80EF-B10718838D18}" destId="{40FEF61F-60D5-4BA7-ABFC-26BA324DAF40}" srcOrd="1" destOrd="0" presId="urn:microsoft.com/office/officeart/2005/8/layout/radial1"/>
    <dgm:cxn modelId="{D6D56035-566E-4C8F-B059-E9721460D8D0}" type="presOf" srcId="{A3B7D6F2-154B-46E6-BADA-E5DD862C8598}" destId="{7A6A8CCC-2EA8-4EBB-9EB0-AC84C743C419}" srcOrd="0" destOrd="0" presId="urn:microsoft.com/office/officeart/2005/8/layout/radial1"/>
    <dgm:cxn modelId="{5E80A360-2633-436F-AC9B-EB8E4E340DCB}" type="presOf" srcId="{B0327798-806F-4EC2-80EF-B10718838D18}" destId="{3DCF4BB0-FAED-405D-A73D-2A6B033D806C}" srcOrd="0" destOrd="0" presId="urn:microsoft.com/office/officeart/2005/8/layout/radial1"/>
    <dgm:cxn modelId="{FB12C7F4-C186-4E88-BD17-82B373D42AC1}" type="presOf" srcId="{C0EFE817-D4DF-4084-AD5F-6FAE4AA7B9FD}" destId="{04CD5273-96FB-413D-AE08-0CD404109A24}" srcOrd="0" destOrd="0" presId="urn:microsoft.com/office/officeart/2005/8/layout/radial1"/>
    <dgm:cxn modelId="{508027E4-FC6F-46E1-AD9D-6EA20A733360}" type="presOf" srcId="{A7979CFA-56F0-42A6-84EB-1BCF0379915F}" destId="{0B7FA312-1BEF-4C87-A868-A71BA40E6A52}" srcOrd="0" destOrd="0" presId="urn:microsoft.com/office/officeart/2005/8/layout/radial1"/>
    <dgm:cxn modelId="{1E0A5FF0-2897-42A5-A342-EB30189E3E85}" type="presParOf" srcId="{7A6A8CCC-2EA8-4EBB-9EB0-AC84C743C419}" destId="{04CD5273-96FB-413D-AE08-0CD404109A24}" srcOrd="0" destOrd="0" presId="urn:microsoft.com/office/officeart/2005/8/layout/radial1"/>
    <dgm:cxn modelId="{CF6B6CB1-23B9-4237-BE49-4333E6A5177C}" type="presParOf" srcId="{7A6A8CCC-2EA8-4EBB-9EB0-AC84C743C419}" destId="{408C6BE6-452C-40D1-911D-9B9387E00FC1}" srcOrd="1" destOrd="0" presId="urn:microsoft.com/office/officeart/2005/8/layout/radial1"/>
    <dgm:cxn modelId="{6D8F3BBD-6DDD-4476-B6B7-C5D1E2F6B67B}" type="presParOf" srcId="{408C6BE6-452C-40D1-911D-9B9387E00FC1}" destId="{637EF504-C757-427F-977F-2E9C13C9FADF}" srcOrd="0" destOrd="0" presId="urn:microsoft.com/office/officeart/2005/8/layout/radial1"/>
    <dgm:cxn modelId="{E96250C7-D852-48E6-8703-B454D7709DA3}" type="presParOf" srcId="{7A6A8CCC-2EA8-4EBB-9EB0-AC84C743C419}" destId="{EE1AB8FC-DC2E-46DC-A230-B3B846EE621A}" srcOrd="2" destOrd="0" presId="urn:microsoft.com/office/officeart/2005/8/layout/radial1"/>
    <dgm:cxn modelId="{2FA3629A-0287-4C9B-83E1-D221BAE7C0D3}" type="presParOf" srcId="{7A6A8CCC-2EA8-4EBB-9EB0-AC84C743C419}" destId="{D03BFFF7-669B-4836-84B8-C763AC4159E5}" srcOrd="3" destOrd="0" presId="urn:microsoft.com/office/officeart/2005/8/layout/radial1"/>
    <dgm:cxn modelId="{8AB4E8F0-F193-4816-AD29-889C3DB98916}" type="presParOf" srcId="{D03BFFF7-669B-4836-84B8-C763AC4159E5}" destId="{F4D7CD5D-E871-45E6-A515-47C4CF526329}" srcOrd="0" destOrd="0" presId="urn:microsoft.com/office/officeart/2005/8/layout/radial1"/>
    <dgm:cxn modelId="{F3C8CEF2-AEC4-4842-9376-1A278DEB4C44}" type="presParOf" srcId="{7A6A8CCC-2EA8-4EBB-9EB0-AC84C743C419}" destId="{0B7FA312-1BEF-4C87-A868-A71BA40E6A52}" srcOrd="4" destOrd="0" presId="urn:microsoft.com/office/officeart/2005/8/layout/radial1"/>
    <dgm:cxn modelId="{2B7693EF-EC18-431D-BDEA-9F38EDFB4809}" type="presParOf" srcId="{7A6A8CCC-2EA8-4EBB-9EB0-AC84C743C419}" destId="{40824556-A1E9-43A4-99BF-DE1CF12B4F42}" srcOrd="5" destOrd="0" presId="urn:microsoft.com/office/officeart/2005/8/layout/radial1"/>
    <dgm:cxn modelId="{675CED65-C360-4CB2-91E4-AFFF11B3303A}" type="presParOf" srcId="{40824556-A1E9-43A4-99BF-DE1CF12B4F42}" destId="{4081AA76-A2B5-4060-8F42-625ECB7B0CE5}" srcOrd="0" destOrd="0" presId="urn:microsoft.com/office/officeart/2005/8/layout/radial1"/>
    <dgm:cxn modelId="{F686F955-048C-4CBD-9013-21743A79EC72}" type="presParOf" srcId="{7A6A8CCC-2EA8-4EBB-9EB0-AC84C743C419}" destId="{570DF692-511C-466B-8B40-C897A018E1CA}" srcOrd="6" destOrd="0" presId="urn:microsoft.com/office/officeart/2005/8/layout/radial1"/>
    <dgm:cxn modelId="{687A781D-5E9E-46DA-964F-F241077F295F}" type="presParOf" srcId="{7A6A8CCC-2EA8-4EBB-9EB0-AC84C743C419}" destId="{3DCF4BB0-FAED-405D-A73D-2A6B033D806C}" srcOrd="7" destOrd="0" presId="urn:microsoft.com/office/officeart/2005/8/layout/radial1"/>
    <dgm:cxn modelId="{FA4986BB-782D-49CA-B7DD-5F48408B8277}" type="presParOf" srcId="{3DCF4BB0-FAED-405D-A73D-2A6B033D806C}" destId="{40FEF61F-60D5-4BA7-ABFC-26BA324DAF40}" srcOrd="0" destOrd="0" presId="urn:microsoft.com/office/officeart/2005/8/layout/radial1"/>
    <dgm:cxn modelId="{D1CF36BD-C91C-4F3E-BDA6-E1E036504C97}" type="presParOf" srcId="{7A6A8CCC-2EA8-4EBB-9EB0-AC84C743C419}" destId="{FDE5DB31-6516-4B7C-86DB-D05A92204817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D5273-96FB-413D-AE08-0CD404109A24}">
      <dsp:nvSpPr>
        <dsp:cNvPr id="0" name=""/>
        <dsp:cNvSpPr/>
      </dsp:nvSpPr>
      <dsp:spPr>
        <a:xfrm>
          <a:off x="2907652" y="2075803"/>
          <a:ext cx="1593556" cy="1593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>
        <a:off x="3141023" y="2309174"/>
        <a:ext cx="1126814" cy="1126814"/>
      </dsp:txXfrm>
    </dsp:sp>
    <dsp:sp modelId="{408C6BE6-452C-40D1-911D-9B9387E00FC1}">
      <dsp:nvSpPr>
        <dsp:cNvPr id="0" name=""/>
        <dsp:cNvSpPr/>
      </dsp:nvSpPr>
      <dsp:spPr>
        <a:xfrm rot="16200000">
          <a:off x="3465280" y="1817295"/>
          <a:ext cx="478300" cy="38715"/>
        </a:xfrm>
        <a:custGeom>
          <a:avLst/>
          <a:gdLst/>
          <a:ahLst/>
          <a:cxnLst/>
          <a:rect l="0" t="0" r="0" b="0"/>
          <a:pathLst>
            <a:path>
              <a:moveTo>
                <a:pt x="0" y="19357"/>
              </a:moveTo>
              <a:lnTo>
                <a:pt x="478300" y="193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92473" y="1824695"/>
        <a:ext cx="23915" cy="23915"/>
      </dsp:txXfrm>
    </dsp:sp>
    <dsp:sp modelId="{EE1AB8FC-DC2E-46DC-A230-B3B846EE621A}">
      <dsp:nvSpPr>
        <dsp:cNvPr id="0" name=""/>
        <dsp:cNvSpPr/>
      </dsp:nvSpPr>
      <dsp:spPr>
        <a:xfrm>
          <a:off x="2907652" y="3946"/>
          <a:ext cx="1593556" cy="1593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Can Book appointment for doctor </a:t>
          </a:r>
          <a:endParaRPr lang="en-US" sz="1500" kern="1200" dirty="0"/>
        </a:p>
      </dsp:txBody>
      <dsp:txXfrm>
        <a:off x="3141023" y="237317"/>
        <a:ext cx="1126814" cy="1126814"/>
      </dsp:txXfrm>
    </dsp:sp>
    <dsp:sp modelId="{D03BFFF7-669B-4836-84B8-C763AC4159E5}">
      <dsp:nvSpPr>
        <dsp:cNvPr id="0" name=""/>
        <dsp:cNvSpPr/>
      </dsp:nvSpPr>
      <dsp:spPr>
        <a:xfrm>
          <a:off x="4501209" y="2853223"/>
          <a:ext cx="478300" cy="38715"/>
        </a:xfrm>
        <a:custGeom>
          <a:avLst/>
          <a:gdLst/>
          <a:ahLst/>
          <a:cxnLst/>
          <a:rect l="0" t="0" r="0" b="0"/>
          <a:pathLst>
            <a:path>
              <a:moveTo>
                <a:pt x="0" y="19357"/>
              </a:moveTo>
              <a:lnTo>
                <a:pt x="478300" y="193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28401" y="2860623"/>
        <a:ext cx="23915" cy="23915"/>
      </dsp:txXfrm>
    </dsp:sp>
    <dsp:sp modelId="{0B7FA312-1BEF-4C87-A868-A71BA40E6A52}">
      <dsp:nvSpPr>
        <dsp:cNvPr id="0" name=""/>
        <dsp:cNvSpPr/>
      </dsp:nvSpPr>
      <dsp:spPr>
        <a:xfrm>
          <a:off x="4979509" y="2075803"/>
          <a:ext cx="1593556" cy="1593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 middle man by using block chain concept </a:t>
          </a:r>
          <a:endParaRPr lang="en-US" sz="1500" kern="1200" dirty="0"/>
        </a:p>
      </dsp:txBody>
      <dsp:txXfrm>
        <a:off x="5212880" y="2309174"/>
        <a:ext cx="1126814" cy="1126814"/>
      </dsp:txXfrm>
    </dsp:sp>
    <dsp:sp modelId="{40824556-A1E9-43A4-99BF-DE1CF12B4F42}">
      <dsp:nvSpPr>
        <dsp:cNvPr id="0" name=""/>
        <dsp:cNvSpPr/>
      </dsp:nvSpPr>
      <dsp:spPr>
        <a:xfrm rot="5400000">
          <a:off x="3465280" y="3889151"/>
          <a:ext cx="478300" cy="38715"/>
        </a:xfrm>
        <a:custGeom>
          <a:avLst/>
          <a:gdLst/>
          <a:ahLst/>
          <a:cxnLst/>
          <a:rect l="0" t="0" r="0" b="0"/>
          <a:pathLst>
            <a:path>
              <a:moveTo>
                <a:pt x="0" y="19357"/>
              </a:moveTo>
              <a:lnTo>
                <a:pt x="478300" y="193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92473" y="3896552"/>
        <a:ext cx="23915" cy="23915"/>
      </dsp:txXfrm>
    </dsp:sp>
    <dsp:sp modelId="{570DF692-511C-466B-8B40-C897A018E1CA}">
      <dsp:nvSpPr>
        <dsp:cNvPr id="0" name=""/>
        <dsp:cNvSpPr/>
      </dsp:nvSpPr>
      <dsp:spPr>
        <a:xfrm>
          <a:off x="2907652" y="4147659"/>
          <a:ext cx="1593556" cy="1593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Find a doctor using </a:t>
          </a:r>
          <a:r>
            <a:rPr lang="en-US" sz="1500" kern="1200" dirty="0" err="1" smtClean="0"/>
            <a:t>google</a:t>
          </a:r>
          <a:r>
            <a:rPr lang="en-US" sz="1500" kern="1200" dirty="0" smtClean="0"/>
            <a:t> Map APIs</a:t>
          </a:r>
          <a:endParaRPr lang="en-US" sz="1500" kern="1200" dirty="0"/>
        </a:p>
      </dsp:txBody>
      <dsp:txXfrm>
        <a:off x="3141023" y="4381030"/>
        <a:ext cx="1126814" cy="1126814"/>
      </dsp:txXfrm>
    </dsp:sp>
    <dsp:sp modelId="{3DCF4BB0-FAED-405D-A73D-2A6B033D806C}">
      <dsp:nvSpPr>
        <dsp:cNvPr id="0" name=""/>
        <dsp:cNvSpPr/>
      </dsp:nvSpPr>
      <dsp:spPr>
        <a:xfrm rot="10800000">
          <a:off x="2429352" y="2853223"/>
          <a:ext cx="478300" cy="38715"/>
        </a:xfrm>
        <a:custGeom>
          <a:avLst/>
          <a:gdLst/>
          <a:ahLst/>
          <a:cxnLst/>
          <a:rect l="0" t="0" r="0" b="0"/>
          <a:pathLst>
            <a:path>
              <a:moveTo>
                <a:pt x="0" y="19357"/>
              </a:moveTo>
              <a:lnTo>
                <a:pt x="478300" y="1935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56545" y="2860623"/>
        <a:ext cx="23915" cy="23915"/>
      </dsp:txXfrm>
    </dsp:sp>
    <dsp:sp modelId="{FDE5DB31-6516-4B7C-86DB-D05A92204817}">
      <dsp:nvSpPr>
        <dsp:cNvPr id="0" name=""/>
        <dsp:cNvSpPr/>
      </dsp:nvSpPr>
      <dsp:spPr>
        <a:xfrm>
          <a:off x="835796" y="2075803"/>
          <a:ext cx="1593556" cy="15935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Purchase medicine by uploading prescription </a:t>
          </a:r>
          <a:endParaRPr lang="en-US" sz="1500" kern="1200" dirty="0"/>
        </a:p>
      </dsp:txBody>
      <dsp:txXfrm>
        <a:off x="1069167" y="2309174"/>
        <a:ext cx="1126814" cy="1126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E-commerce and Healthcare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981200"/>
            <a:ext cx="6400800" cy="1473200"/>
          </a:xfrm>
        </p:spPr>
        <p:txBody>
          <a:bodyPr/>
          <a:lstStyle/>
          <a:p>
            <a:r>
              <a:rPr lang="en-US" dirty="0" smtClean="0"/>
              <a:t>Theme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3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buy medicines you just have to upload the image of the  prescription</a:t>
            </a:r>
          </a:p>
          <a:p>
            <a:r>
              <a:rPr lang="en-US" dirty="0" smtClean="0"/>
              <a:t> And you will get the home delivery </a:t>
            </a:r>
          </a:p>
          <a:p>
            <a:r>
              <a:rPr lang="en-US" dirty="0" smtClean="0"/>
              <a:t>Thereby it will solve the problem of illegal sales of drugs </a:t>
            </a:r>
          </a:p>
          <a:p>
            <a:r>
              <a:rPr lang="en-US" dirty="0" smtClean="0"/>
              <a:t>Only the authorized pharmacist can sell the medicines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III. Purchase medicine based on uploading the prescription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IV. Transaction using bit coin currency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system that will help the user as well the doctor to solve the problem of  the health care </a:t>
            </a:r>
          </a:p>
          <a:p>
            <a:r>
              <a:rPr lang="en-US" dirty="0" smtClean="0"/>
              <a:t>The system must be :</a:t>
            </a:r>
          </a:p>
          <a:p>
            <a:r>
              <a:rPr lang="en-US" dirty="0"/>
              <a:t>1</a:t>
            </a:r>
            <a:r>
              <a:rPr lang="en-US" dirty="0" smtClean="0"/>
              <a:t>. a single platform to solve all the problems </a:t>
            </a:r>
          </a:p>
          <a:p>
            <a:r>
              <a:rPr lang="en-US" dirty="0" smtClean="0"/>
              <a:t>2.Efficient </a:t>
            </a:r>
          </a:p>
          <a:p>
            <a:r>
              <a:rPr lang="en-US" dirty="0" smtClean="0"/>
              <a:t>3user friendly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6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main Aim is to create a system that will help both the doctors </a:t>
            </a:r>
            <a:r>
              <a:rPr lang="en-US" dirty="0" smtClean="0"/>
              <a:t> as well the pharmacist </a:t>
            </a:r>
            <a:r>
              <a:rPr lang="en-US" dirty="0"/>
              <a:t>to </a:t>
            </a:r>
            <a:r>
              <a:rPr lang="en-US" dirty="0" smtClean="0"/>
              <a:t>give the  </a:t>
            </a:r>
            <a:r>
              <a:rPr lang="en-US" dirty="0"/>
              <a:t>services  and as well as  for the customer to book for the service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9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4419600"/>
          </a:xfrm>
        </p:spPr>
        <p:txBody>
          <a:bodyPr/>
          <a:lstStyle/>
          <a:p>
            <a:r>
              <a:rPr lang="en-US" dirty="0" smtClean="0"/>
              <a:t>1.User/Patient can book an appointment with doctor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2.The </a:t>
            </a:r>
            <a:r>
              <a:rPr lang="en-US" dirty="0"/>
              <a:t>doctor can confirm the booking or reject the booking based on their priority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3. user /patient can upload the prescription and can get home delivery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7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1.Patience </a:t>
            </a:r>
          </a:p>
          <a:p>
            <a:r>
              <a:rPr lang="en-US" dirty="0" smtClean="0"/>
              <a:t>2. doctors </a:t>
            </a:r>
          </a:p>
          <a:p>
            <a:r>
              <a:rPr lang="en-US" dirty="0" smtClean="0"/>
              <a:t>3.</a:t>
            </a:r>
            <a:r>
              <a:rPr lang="en-US" dirty="0"/>
              <a:t> pharmacist </a:t>
            </a:r>
            <a:endParaRPr lang="en-US" dirty="0" smtClean="0"/>
          </a:p>
          <a:p>
            <a:r>
              <a:rPr lang="en-US" dirty="0" smtClean="0"/>
              <a:t>4. eliminating  </a:t>
            </a:r>
            <a:r>
              <a:rPr lang="en-US" dirty="0"/>
              <a:t>m</a:t>
            </a:r>
            <a:r>
              <a:rPr lang="en-US" dirty="0" smtClean="0"/>
              <a:t>iddle man people by using block chain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 we must design a system in order to solve our end users problem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are the end-users of  our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87710"/>
              </p:ext>
            </p:extLst>
          </p:nvPr>
        </p:nvGraphicFramePr>
        <p:xfrm>
          <a:off x="871538" y="381000"/>
          <a:ext cx="7408862" cy="574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47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customer </a:t>
            </a:r>
            <a:r>
              <a:rPr lang="en-US" dirty="0" smtClean="0"/>
              <a:t>can book an appointment with doctor based on  </a:t>
            </a:r>
          </a:p>
          <a:p>
            <a:r>
              <a:rPr lang="en-US" dirty="0" smtClean="0"/>
              <a:t>1.Name and the hospital  </a:t>
            </a:r>
          </a:p>
          <a:p>
            <a:r>
              <a:rPr lang="en-US" dirty="0" smtClean="0"/>
              <a:t>2.Location </a:t>
            </a:r>
          </a:p>
          <a:p>
            <a:r>
              <a:rPr lang="en-US" dirty="0"/>
              <a:t>3</a:t>
            </a:r>
            <a:r>
              <a:rPr lang="en-US" dirty="0" smtClean="0"/>
              <a:t>. average </a:t>
            </a:r>
            <a:r>
              <a:rPr lang="en-US" dirty="0"/>
              <a:t>rating </a:t>
            </a:r>
            <a:r>
              <a:rPr lang="en-US" dirty="0" smtClean="0"/>
              <a:t>stars and Reviews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compare different vendors , we have provided a </a:t>
            </a:r>
            <a:r>
              <a:rPr lang="en-US" b="1" u="sng" dirty="0"/>
              <a:t>review page </a:t>
            </a:r>
            <a:r>
              <a:rPr lang="en-US" b="1" u="sng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displays the review of all the services provided  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I. USER FRIENDLY</a:t>
            </a:r>
            <a:br>
              <a:rPr lang="en-US" dirty="0" smtClean="0"/>
            </a:br>
            <a:r>
              <a:rPr lang="en-US" dirty="0" smtClean="0"/>
              <a:t>1.1 Search Engine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service by the doctor is completed the user can give rating and review about the doctor by telling his/her experience </a:t>
            </a:r>
          </a:p>
          <a:p>
            <a:r>
              <a:rPr lang="en-US" dirty="0" smtClean="0"/>
              <a:t>Which will help other user to make a decision </a:t>
            </a:r>
          </a:p>
          <a:p>
            <a:r>
              <a:rPr lang="en-US" dirty="0" smtClean="0"/>
              <a:t>Thereby our system will became transparent  to both customer and  Doctors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“these reviews are by the people and for the people “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Rating and review 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40833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Based on your current geo location  it will find all the nearest hospital within 200 km of radius </a:t>
            </a:r>
          </a:p>
          <a:p>
            <a:endParaRPr lang="en-US" dirty="0" smtClean="0"/>
          </a:p>
          <a:p>
            <a:r>
              <a:rPr lang="en-US" dirty="0" smtClean="0"/>
              <a:t>Google Map APIs</a:t>
            </a:r>
          </a:p>
          <a:p>
            <a:endParaRPr lang="en-US" dirty="0" smtClean="0"/>
          </a:p>
          <a:p>
            <a:r>
              <a:rPr lang="en-US" dirty="0" smtClean="0"/>
              <a:t>Thereby helping the customers  to reduce their time </a:t>
            </a:r>
          </a:p>
          <a:p>
            <a:endParaRPr lang="en-US" dirty="0" smtClean="0"/>
          </a:p>
          <a:p>
            <a:r>
              <a:rPr lang="en-US" dirty="0" smtClean="0"/>
              <a:t>Efficient and faster </a:t>
            </a:r>
          </a:p>
          <a:p>
            <a:endParaRPr lang="en-US" dirty="0" smtClean="0"/>
          </a:p>
          <a:p>
            <a:r>
              <a:rPr lang="en-US" dirty="0" smtClean="0"/>
              <a:t>Single Platform Solution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II. Find a doctor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147</TotalTime>
  <Words>379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E-commerce and Healthcare </vt:lpstr>
      <vt:lpstr>Problem Statement</vt:lpstr>
      <vt:lpstr>PowerPoint Presentation</vt:lpstr>
      <vt:lpstr>PowerPoint Presentation</vt:lpstr>
      <vt:lpstr>Who are the end-users of  our System </vt:lpstr>
      <vt:lpstr>PowerPoint Presentation</vt:lpstr>
      <vt:lpstr>I. USER FRIENDLY 1.1 Search Engine  </vt:lpstr>
      <vt:lpstr>1.2 Rating and review Page </vt:lpstr>
      <vt:lpstr>II. Find a doctor</vt:lpstr>
      <vt:lpstr>III. Purchase medicine based on uploading the prescription </vt:lpstr>
      <vt:lpstr>IV. Transaction using bit coin currency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and Healthcare </dc:title>
  <dc:creator>Manisha_Jangid</dc:creator>
  <cp:lastModifiedBy>Windows User</cp:lastModifiedBy>
  <cp:revision>9</cp:revision>
  <dcterms:created xsi:type="dcterms:W3CDTF">2006-08-16T00:00:00Z</dcterms:created>
  <dcterms:modified xsi:type="dcterms:W3CDTF">2019-05-04T18:08:38Z</dcterms:modified>
</cp:coreProperties>
</file>