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222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21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20" Type="http://customschemas.google.com/relationships/presentationmetadata" Target="metadata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notesMaster" Target="notesMasters/notesMaster1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224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23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0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9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9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9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9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Relationship Id="rId9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  <a:r>
              <a:rPr lang="en-IN" sz="1100" dirty="0" err="1">
                <a:solidFill>
                  <a:schemeClr val="tx1"/>
                </a:solidFill>
              </a:rPr>
              <a:t>S.Pradeebha</a:t>
            </a:r>
            <a:r>
              <a:rPr lang="en-IN" sz="1100" dirty="0">
                <a:solidFill>
                  <a:schemeClr val="tx1"/>
                </a:solidFill>
              </a:rPr>
              <a:t> 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au96</a:t>
            </a:r>
            <a:r>
              <a:rPr lang="en-IN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0221104082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69817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Name:Arunachala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college of engineerin</a:t>
            </a:r>
            <a:r>
              <a:rPr lang="en-US" sz="1200" dirty="0">
                <a:solidFill>
                  <a:schemeClr val="tx1"/>
                </a:solidFill>
              </a:rPr>
              <a:t>g for women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5023F-62A0-74F4-656B-506E97FD6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40631"/>
            <a:ext cx="6096000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26E3D-0FA1-22B5-640C-3D4AA30D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75" y="1376702"/>
            <a:ext cx="6096000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283610-B22C-E588-6C3A-95D249C6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75" y="1267649"/>
            <a:ext cx="6096000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84DC7-DF41-1214-4F07-2A7103F13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75" y="1267649"/>
            <a:ext cx="6096000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2C7DF5-2209-FEC7-FB5F-FD61742D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75" y="1267649"/>
            <a:ext cx="6096000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578</Words>
  <Application>Microsoft Office PowerPoint</Application>
  <PresentationFormat>On-screen Show (16:9)</PresentationFormat>
  <Paragraphs>85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Pradeebha Shankar</cp:lastModifiedBy>
  <cp:revision>10</cp:revision>
  <dcterms:modified xsi:type="dcterms:W3CDTF">2024-04-11T15:23:17Z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