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pPr/>
              <a:t>23/03/2023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20/11/2022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rgbClr val="FFFF00"/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Accuracy score </a:t>
            </a:r>
            <a:r>
              <a:rPr lang="en-US" sz="1800" dirty="0" smtClean="0">
                <a:solidFill>
                  <a:srgbClr val="FFFF00"/>
                </a:solidFill>
              </a:rPr>
              <a:t>: </a:t>
            </a:r>
            <a:r>
              <a:rPr lang="en-US" sz="1800" dirty="0" smtClean="0">
                <a:solidFill>
                  <a:srgbClr val="FFFF00"/>
                </a:solidFill>
              </a:rPr>
              <a:t>85.24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Cross validation </a:t>
            </a:r>
            <a:r>
              <a:rPr lang="en-US" sz="1800" dirty="0" smtClean="0">
                <a:solidFill>
                  <a:srgbClr val="FFFF00"/>
                </a:solidFill>
              </a:rPr>
              <a:t>: 0.84995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>
                <a:solidFill>
                  <a:srgbClr val="FFFF00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solidFill>
                  <a:srgbClr val="FFFF00"/>
                </a:solidFill>
              </a:rPr>
              <a:t>booking_origin</a:t>
            </a:r>
            <a:endParaRPr lang="en-US" sz="1800" b="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rgbClr val="FFFF00"/>
                </a:solidFill>
              </a:rPr>
              <a:t>flight_duration</a:t>
            </a:r>
            <a:endParaRPr lang="en-US" sz="1800" b="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rgbClr val="FFFF00"/>
                </a:solidFill>
              </a:rPr>
              <a:t>wants_extra_baggage</a:t>
            </a:r>
            <a:endParaRPr lang="en-US" sz="1800" b="0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>
                <a:solidFill>
                  <a:srgbClr val="FFFF00"/>
                </a:solidFill>
              </a:rPr>
              <a:t>length_of_stay</a:t>
            </a:r>
            <a:endParaRPr lang="en-US" sz="1800" b="0" dirty="0" smtClean="0">
              <a:solidFill>
                <a:srgbClr val="FFFF00"/>
              </a:solidFill>
            </a:endParaRPr>
          </a:p>
          <a:p>
            <a:r>
              <a:rPr lang="en-US" sz="1800" b="0" dirty="0" smtClean="0">
                <a:solidFill>
                  <a:srgbClr val="FFFF00"/>
                </a:solidFill>
              </a:rPr>
              <a:t>are </a:t>
            </a:r>
            <a:r>
              <a:rPr lang="en-US" sz="1800" b="0" dirty="0">
                <a:solidFill>
                  <a:srgbClr val="FFFF00"/>
                </a:solidFill>
              </a:rPr>
              <a:t>the top 5 features which </a:t>
            </a:r>
            <a:r>
              <a:rPr lang="en-US" sz="1800" b="0" dirty="0" smtClean="0">
                <a:solidFill>
                  <a:srgbClr val="FFFF00"/>
                </a:solidFill>
              </a:rPr>
              <a:t>influence </a:t>
            </a:r>
          </a:p>
          <a:p>
            <a:r>
              <a:rPr lang="en-US" sz="1800" b="0" dirty="0" smtClean="0">
                <a:solidFill>
                  <a:srgbClr val="FFFF00"/>
                </a:solidFill>
              </a:rPr>
              <a:t>Customer buying behavior </a:t>
            </a:r>
            <a:endParaRPr lang="en-US" sz="1800" dirty="0">
              <a:solidFill>
                <a:srgbClr val="FFFF00"/>
              </a:solidFill>
            </a:endParaRPr>
          </a:p>
          <a:p>
            <a:endParaRPr lang="en-GB" sz="2000" dirty="0" smtClean="0">
              <a:solidFill>
                <a:srgbClr val="FFFF00"/>
              </a:solidFill>
            </a:endParaRPr>
          </a:p>
          <a:p>
            <a:r>
              <a:rPr lang="en-GB" sz="2000" dirty="0" smtClean="0">
                <a:solidFill>
                  <a:srgbClr val="FFFF00"/>
                </a:solidFill>
              </a:rPr>
              <a:t>We need to increase the </a:t>
            </a:r>
            <a:r>
              <a:rPr lang="en-US" sz="2000" dirty="0" smtClean="0">
                <a:solidFill>
                  <a:srgbClr val="FFFF00"/>
                </a:solidFill>
              </a:rPr>
              <a:t>Accuracy score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58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Slide 1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pradeep</cp:lastModifiedBy>
  <cp:revision>15</cp:revision>
  <cp:lastPrinted>2022-06-09T07:44:13Z</cp:lastPrinted>
  <dcterms:created xsi:type="dcterms:W3CDTF">2022-02-22T07:39:05Z</dcterms:created>
  <dcterms:modified xsi:type="dcterms:W3CDTF">2023-03-23T13:33:41Z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