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2"/>
  </p:notesMasterIdLst>
  <p:sldIdLst>
    <p:sldId id="261" r:id="rId5"/>
    <p:sldId id="262" r:id="rId6"/>
    <p:sldId id="263" r:id="rId7"/>
    <p:sldId id="264" r:id="rId8"/>
    <p:sldId id="267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447" autoAdjust="0"/>
  </p:normalViewPr>
  <p:slideViewPr>
    <p:cSldViewPr snapToGrid="0">
      <p:cViewPr varScale="1">
        <p:scale>
          <a:sx n="53" d="100"/>
          <a:sy n="53" d="100"/>
        </p:scale>
        <p:origin x="11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9A83-FB19-4783-ABFC-F6B086DB9163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5E9A-20AA-4B11-853D-7A5B55F6E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9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5E9A-20AA-4B11-853D-7A5B55F6EE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9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Layer (type) Output Shape Param # ================================================================= conv3d_1 (Conv3D) (None, 15, 160, 160, 32) 2624 _________________________________________________________________ activation_1 (Activation) (None, 15, 160, 160, 32) 0 _________________________________________________________________ batch_normalization_1 (Batch (None, 15, 160, 160, 32) 128 _________________________________________________________________ max_pooling3d_1 (MaxPooling3 (None, 7, 80, 80, 32) 0 _________________________________________________________________ conv3d_2 (Conv3D) (None, 7, 80, 80, 64) 55360 _________________________________________________________________ activation_2 (Activation) (None, 7, 80, 80, 64) 0 _________________________________________________________________ batch_normalization_2 (Batch (None, 7, 80, 80, 64) 256 _________________________________________________________________ max_pooling3d_2 (MaxPooling3 (None, 3, 40, 40, 64) 0 _________________________________________________________________ conv3d_3 (Conv3D) (None, 3, 40, 40, 128) 221312 _________________________________________________________________ activation_3 (Activation) (None, 3, 40, 40, 128) 0 _________________________________________________________________ batch_normalization_3 (Batch (None, 3, 40, 40, 128) 512 _________________________________________________________________ max_pooling3d_3 (MaxPooling3 (None, 1, 20, 20, 128) 0 _________________________________________________________________ flatten_1 (Flatten) (None, 51200) 0 _________________________________________________________________ dense_1 (Dense) (None, 128) 6553728 _________________________________________________________________ batch_normalization_4 (Batch (None, 128) 512 _________________________________________________________________ dropout_1 (Dropout) (None, 128) 0 _________________________________________________________________ dense_2 (Dense) (None, 64) 8256 _________________________________________________________________ batch_normalization_5 (Batch (None, 64) 256 _________________________________________________________________ dropout_2 (Dropout) (None, 64) 0 _________________________________________________________________ dense_3 (Dense) (None, 5) 325 ================================================================= Total params: 6,843,269 Trainable params: 6,842,437 Non-trainable params: 832 _________________________________________________________________ None Epoch 1/15 34/34 [==============================] - 108s 3s/step - loss: 1.5064 - </a:t>
            </a:r>
            <a:r>
              <a:rPr lang="en-IN" dirty="0" err="1"/>
              <a:t>categorical_accuracy</a:t>
            </a:r>
            <a:r>
              <a:rPr lang="en-IN" dirty="0"/>
              <a:t>: 0.4503 - </a:t>
            </a:r>
            <a:r>
              <a:rPr lang="en-IN" dirty="0" err="1"/>
              <a:t>val_loss</a:t>
            </a:r>
            <a:r>
              <a:rPr lang="en-IN" dirty="0"/>
              <a:t>: 2.1925 - </a:t>
            </a:r>
            <a:r>
              <a:rPr lang="en-IN" dirty="0" err="1"/>
              <a:t>val_categorical_accuracy</a:t>
            </a:r>
            <a:r>
              <a:rPr lang="en-IN" dirty="0"/>
              <a:t>: 0.4100 Epoch 00001: saving model to model_init_2021-01-2914_32_04.718631/model-00001-1.52121-0.44495-2.19245-0.41000.h5 Epoch 2/15 34/34 [==============================] - 47s 1s/step - loss: 1.1170 - </a:t>
            </a:r>
            <a:r>
              <a:rPr lang="en-IN" dirty="0" err="1"/>
              <a:t>categorical_accuracy</a:t>
            </a:r>
            <a:r>
              <a:rPr lang="en-IN" dirty="0"/>
              <a:t>: 0.5430 - </a:t>
            </a:r>
            <a:r>
              <a:rPr lang="en-IN" dirty="0" err="1"/>
              <a:t>val_loss</a:t>
            </a:r>
            <a:r>
              <a:rPr lang="en-IN" dirty="0"/>
              <a:t>: 1.3760 - </a:t>
            </a:r>
            <a:r>
              <a:rPr lang="en-IN" dirty="0" err="1"/>
              <a:t>val_categorical_accuracy</a:t>
            </a:r>
            <a:r>
              <a:rPr lang="en-IN" dirty="0"/>
              <a:t>: 0.4900 Epoch 00002: saving model to model_init_2021-01-2914_32_04.718631/model-00002-1.12548-0.53997-1.37603-0.49000.h5 Epoch 3/15 34/34 [==============================] - 47s 1s/step - loss: 0.9675 - </a:t>
            </a:r>
            <a:r>
              <a:rPr lang="en-IN" dirty="0" err="1"/>
              <a:t>categorical_accuracy</a:t>
            </a:r>
            <a:r>
              <a:rPr lang="en-IN" dirty="0"/>
              <a:t>: 0.6343 - </a:t>
            </a:r>
            <a:r>
              <a:rPr lang="en-IN" dirty="0" err="1"/>
              <a:t>val_loss</a:t>
            </a:r>
            <a:r>
              <a:rPr lang="en-IN" dirty="0"/>
              <a:t>: 1.3201 - </a:t>
            </a:r>
            <a:r>
              <a:rPr lang="en-IN" dirty="0" err="1"/>
              <a:t>val_categorical_accuracy</a:t>
            </a:r>
            <a:r>
              <a:rPr lang="en-IN" dirty="0"/>
              <a:t>: 0.5900 Epoch 00003: saving model to model_init_2021-01-2914_32_04.718631/model-00003-0.97256-0.63348-1.32008-0.59000.h5 Epoch 4/15 34/34 [==============================] - 47s 1s/step - loss: 0.7650 - </a:t>
            </a:r>
            <a:r>
              <a:rPr lang="en-IN" dirty="0" err="1"/>
              <a:t>categorical_accuracy</a:t>
            </a:r>
            <a:r>
              <a:rPr lang="en-IN" dirty="0"/>
              <a:t>: 0.6902 - </a:t>
            </a:r>
            <a:r>
              <a:rPr lang="en-IN" dirty="0" err="1"/>
              <a:t>val_loss</a:t>
            </a:r>
            <a:r>
              <a:rPr lang="en-IN" dirty="0"/>
              <a:t>: 1.4143 - </a:t>
            </a:r>
            <a:r>
              <a:rPr lang="en-IN" dirty="0" err="1"/>
              <a:t>val_categorical_accuracy</a:t>
            </a:r>
            <a:r>
              <a:rPr lang="en-IN" dirty="0"/>
              <a:t>: 0.5100 Epoch 00004: saving model to model_init_2021-01-2914_32_04.718631/model-00004-0.77056-0.69080-1.41426-0.51000.h5 Epoch 5/15 34/34 [==============================] - 47s 1s/step - loss: 0.6342 - </a:t>
            </a:r>
            <a:r>
              <a:rPr lang="en-IN" dirty="0" err="1"/>
              <a:t>categorical_accuracy</a:t>
            </a:r>
            <a:r>
              <a:rPr lang="en-IN" dirty="0"/>
              <a:t>: 0.7616 - </a:t>
            </a:r>
            <a:r>
              <a:rPr lang="en-IN" dirty="0" err="1"/>
              <a:t>val_loss</a:t>
            </a:r>
            <a:r>
              <a:rPr lang="en-IN" dirty="0"/>
              <a:t>: 2.1390 - </a:t>
            </a:r>
            <a:r>
              <a:rPr lang="en-IN" dirty="0" err="1"/>
              <a:t>val_categorical_accuracy</a:t>
            </a:r>
            <a:r>
              <a:rPr lang="en-IN" dirty="0"/>
              <a:t>: 0.4100 Epoch 00005: saving model to model_init_2021-01-2914_32_04.718631/model-00005-0.64540-0.75566-2.13904-0.41000.h5 Epoch 6/15 34/34 [==============================] - 47s 1s/step - loss: 0.5989 - </a:t>
            </a:r>
            <a:r>
              <a:rPr lang="en-IN" dirty="0" err="1"/>
              <a:t>categorical_accuracy</a:t>
            </a:r>
            <a:r>
              <a:rPr lang="en-IN" dirty="0"/>
              <a:t>: 0.7594 - </a:t>
            </a:r>
            <a:r>
              <a:rPr lang="en-IN" dirty="0" err="1"/>
              <a:t>val_loss</a:t>
            </a:r>
            <a:r>
              <a:rPr lang="en-IN" dirty="0"/>
              <a:t>: 2.2424 - </a:t>
            </a:r>
            <a:r>
              <a:rPr lang="en-IN" dirty="0" err="1"/>
              <a:t>val_categorical_accuracy</a:t>
            </a:r>
            <a:r>
              <a:rPr lang="en-IN" dirty="0"/>
              <a:t>: 0.4400 Epoch 00006: saving model to model_init_2021-01-2914_32_04.718631/model-00006-0.60263-0.76169-2.24237-0.44000.h5 Epoch 7/15 34/34 [==============================] - 47s 1s/step - loss: 0.5957 - </a:t>
            </a:r>
            <a:r>
              <a:rPr lang="en-IN" dirty="0" err="1"/>
              <a:t>categorical_accuracy</a:t>
            </a:r>
            <a:r>
              <a:rPr lang="en-IN" dirty="0"/>
              <a:t>: 0.7793 - </a:t>
            </a:r>
            <a:r>
              <a:rPr lang="en-IN" dirty="0" err="1"/>
              <a:t>val_loss</a:t>
            </a:r>
            <a:r>
              <a:rPr lang="en-IN" dirty="0"/>
              <a:t>: 1.2208 - </a:t>
            </a:r>
            <a:r>
              <a:rPr lang="en-IN" dirty="0" err="1"/>
              <a:t>val_categorical_accuracy</a:t>
            </a:r>
            <a:r>
              <a:rPr lang="en-IN" dirty="0"/>
              <a:t>: 0.5600 Epoch 00007: saving model to model_init_2021-01-2914_32_04.718631/model-00007-0.60368-0.77376-1.22081-0.56000.h5 Epoch 8/15 34/34 [==============================] - 47s 1s/step - loss: 0.4741 - </a:t>
            </a:r>
            <a:r>
              <a:rPr lang="en-IN" dirty="0" err="1"/>
              <a:t>categorical_accuracy</a:t>
            </a:r>
            <a:r>
              <a:rPr lang="en-IN" dirty="0"/>
              <a:t>: 0.8366 - </a:t>
            </a:r>
            <a:r>
              <a:rPr lang="en-IN" dirty="0" err="1"/>
              <a:t>val_loss</a:t>
            </a:r>
            <a:r>
              <a:rPr lang="en-IN" dirty="0"/>
              <a:t>: 1.0611 - </a:t>
            </a:r>
            <a:r>
              <a:rPr lang="en-IN" dirty="0" err="1"/>
              <a:t>val_categorical_accuracy</a:t>
            </a:r>
            <a:r>
              <a:rPr lang="en-IN" dirty="0"/>
              <a:t>: 0.6500 Epoch 00008: saving model to model_init_2021-01-2914_32_04.718631/model-00008-0.47902-0.83258-1.06109-0.65000.h5 Epoch 9/15 34/34 [==============================] - 47s 1s/step - loss: 0.3865 - </a:t>
            </a:r>
            <a:r>
              <a:rPr lang="en-IN" dirty="0" err="1"/>
              <a:t>categorical_accuracy</a:t>
            </a:r>
            <a:r>
              <a:rPr lang="en-IN" dirty="0"/>
              <a:t>: 0.8506 - </a:t>
            </a:r>
            <a:r>
              <a:rPr lang="en-IN" dirty="0" err="1"/>
              <a:t>val_loss</a:t>
            </a:r>
            <a:r>
              <a:rPr lang="en-IN" dirty="0"/>
              <a:t>: 1.1094 - </a:t>
            </a:r>
            <a:r>
              <a:rPr lang="en-IN" dirty="0" err="1"/>
              <a:t>val_categorical_accuracy</a:t>
            </a:r>
            <a:r>
              <a:rPr lang="en-IN" dirty="0"/>
              <a:t>: 0.6500 Epoch 00009: saving model to model_init_2021-01-2914_32_04.718631/model-00009-0.38537-0.85520-1.10941-0.65000.h5 Epoch 10/15 34/34 [==============================] - 47s 1s/step - loss: 0.3515 - </a:t>
            </a:r>
            <a:r>
              <a:rPr lang="en-IN" dirty="0" err="1"/>
              <a:t>categorical_accuracy</a:t>
            </a:r>
            <a:r>
              <a:rPr lang="en-IN" dirty="0"/>
              <a:t>: 0.8801 - </a:t>
            </a:r>
            <a:r>
              <a:rPr lang="en-IN" dirty="0" err="1"/>
              <a:t>val_loss</a:t>
            </a:r>
            <a:r>
              <a:rPr lang="en-IN" dirty="0"/>
              <a:t>: 1.0397 - </a:t>
            </a:r>
            <a:r>
              <a:rPr lang="en-IN" dirty="0" err="1"/>
              <a:t>val_categorical_accuracy</a:t>
            </a:r>
            <a:r>
              <a:rPr lang="en-IN" dirty="0"/>
              <a:t>: 0.6200 Epoch 00010: saving model to model_init_2021-01-2914_32_04.718631/model-00010-0.34118-0.88537-1.03969-0.62000.h5 Epoch 11/15 34/34 [==============================] - 47s 1s/step - loss: 0.4115 - </a:t>
            </a:r>
            <a:r>
              <a:rPr lang="en-IN" dirty="0" err="1"/>
              <a:t>categorical_accuracy</a:t>
            </a:r>
            <a:r>
              <a:rPr lang="en-IN" dirty="0"/>
              <a:t>: 0.8462 - </a:t>
            </a:r>
            <a:r>
              <a:rPr lang="en-IN" dirty="0" err="1"/>
              <a:t>val_loss</a:t>
            </a:r>
            <a:r>
              <a:rPr lang="en-IN" dirty="0"/>
              <a:t>: 1.3745 - </a:t>
            </a:r>
            <a:r>
              <a:rPr lang="en-IN" dirty="0" err="1"/>
              <a:t>val_categorical_accuracy</a:t>
            </a:r>
            <a:r>
              <a:rPr lang="en-IN" dirty="0"/>
              <a:t>: 0.4700 Epoch 00011: saving model to model_init_2021-01-2914_32_04.718631/model-00011-0.40925-0.85068-1.37450-0.47000.h5 Epoch 12/15 34/34 [==============================] - 47s 1s/step - loss: 0.3183 - </a:t>
            </a:r>
            <a:r>
              <a:rPr lang="en-IN" dirty="0" err="1"/>
              <a:t>categorical_accuracy</a:t>
            </a:r>
            <a:r>
              <a:rPr lang="en-IN" dirty="0"/>
              <a:t>: 0.8815 - </a:t>
            </a:r>
            <a:r>
              <a:rPr lang="en-IN" dirty="0" err="1"/>
              <a:t>val_loss</a:t>
            </a:r>
            <a:r>
              <a:rPr lang="en-IN" dirty="0"/>
              <a:t>: 1.6094 - </a:t>
            </a:r>
            <a:r>
              <a:rPr lang="en-IN" dirty="0" err="1"/>
              <a:t>val_categorical_accuracy</a:t>
            </a:r>
            <a:r>
              <a:rPr lang="en-IN" dirty="0"/>
              <a:t>: 0.5100 Epoch 00012: saving model to model_init_2021-01-2914_32_04.718631/model-00012-0.31040-0.88688-1.60943-0.51000.h5 Epoch 13/15 34/34 [==============================] - 47s 1s/step - loss: 0.2608 - </a:t>
            </a:r>
            <a:r>
              <a:rPr lang="en-IN" dirty="0" err="1"/>
              <a:t>categorical_accuracy</a:t>
            </a:r>
            <a:r>
              <a:rPr lang="en-IN" dirty="0"/>
              <a:t>: 0.9176 - </a:t>
            </a:r>
            <a:r>
              <a:rPr lang="en-IN" dirty="0" err="1"/>
              <a:t>val_loss</a:t>
            </a:r>
            <a:r>
              <a:rPr lang="en-IN" dirty="0"/>
              <a:t>: 0.6432 - </a:t>
            </a:r>
            <a:r>
              <a:rPr lang="en-IN" dirty="0" err="1"/>
              <a:t>val_categorical_accuracy</a:t>
            </a:r>
            <a:r>
              <a:rPr lang="en-IN" dirty="0"/>
              <a:t>: 0.8000 Epoch 00013: saving model to model_init_2021-01-2914_32_04.718631/model-00013-0.26475-0.91554-0.64321-0.80000.h5 Epoch 14/15 34/34 [==============================] - 47s 1s/step - loss: 0.2129 - </a:t>
            </a:r>
            <a:r>
              <a:rPr lang="en-IN" dirty="0" err="1"/>
              <a:t>categorical_accuracy</a:t>
            </a:r>
            <a:r>
              <a:rPr lang="en-IN" dirty="0"/>
              <a:t>: 0.9375 - </a:t>
            </a:r>
            <a:r>
              <a:rPr lang="en-IN" dirty="0" err="1"/>
              <a:t>val_loss</a:t>
            </a:r>
            <a:r>
              <a:rPr lang="en-IN" dirty="0"/>
              <a:t>: 2.0339 - </a:t>
            </a:r>
            <a:r>
              <a:rPr lang="en-IN" dirty="0" err="1"/>
              <a:t>val_categorical_accuracy</a:t>
            </a:r>
            <a:r>
              <a:rPr lang="en-IN" dirty="0"/>
              <a:t>: 0.5000 Epoch 00014: saving model to model_init_2021-01-2914_32_04.718631/model-00014-0.20598-0.94419-2.03395-0.50000.h5 Epoch 15/15 34/34 [==============================] - 47s 1s/step - loss: 0.2274 - </a:t>
            </a:r>
            <a:r>
              <a:rPr lang="en-IN" dirty="0" err="1"/>
              <a:t>categorical_accuracy</a:t>
            </a:r>
            <a:r>
              <a:rPr lang="en-IN" dirty="0"/>
              <a:t>: 0.9161 - </a:t>
            </a:r>
            <a:r>
              <a:rPr lang="en-IN" dirty="0" err="1"/>
              <a:t>val_loss</a:t>
            </a:r>
            <a:r>
              <a:rPr lang="en-IN" dirty="0"/>
              <a:t>: 1.7756 - </a:t>
            </a:r>
            <a:r>
              <a:rPr lang="en-IN" dirty="0" err="1"/>
              <a:t>val_categorical_accuracy</a:t>
            </a:r>
            <a:r>
              <a:rPr lang="en-IN" dirty="0"/>
              <a:t>: 0.6000 Epoch 00015: saving model to model_init_2021-01-2914_32_04.718631/model-00015-0.21116-0.93062-1.77558-0.60000.h5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5E9A-20AA-4B11-853D-7A5B55F6EE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3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ayer</a:t>
            </a:r>
            <a:r>
              <a:rPr lang="en-IN" dirty="0"/>
              <a:t> (type) Output Shape Param # ================================================================= conv3d_4 (Conv3D) (None, 15, 160, 160, 32) 2624 _________________________________________________________________ activation_4 (Activation) (None, 15, 160, 160, 32) 0 _________________________________________________________________ batch_normalization_6 (Batch (None, 15, 160, 160, 32) 128 _________________________________________________________________ max_pooling3d_4 (MaxPooling3 (None, 7, 80, 80, 32) 0 _________________________________________________________________ conv3d_5 (Conv3D) (None, 7, 80, 80, 64) 55360 _________________________________________________________________ activation_5 (Activation) (None, 7, 80, 80, 64) 0 _________________________________________________________________ batch_normalization_7 (Batch (None, 7, 80, 80, 64) 256 _________________________________________________________________ max_pooling3d_5 (MaxPooling3 (None, 3, 40, 40, 64) 0 _________________________________________________________________ conv3d_6 (Conv3D) (None, 3, 40, 40, 128) 221312 _________________________________________________________________ activation_6 (Activation) (None, 3, 40, 40, 128) 0 _________________________________________________________________ batch_normalization_8 (Batch (None, 3, 40, 40, 128) 512 _________________________________________________________________ max_pooling3d_6 (MaxPooling3 (None, 1, 20, 20, 128) 0 _________________________________________________________________ flatten_2 (Flatten) (None, 51200) 0 _________________________________________________________________ dense_4 (Dense) (None, 128) 6553728 _________________________________________________________________ batch_normalization_9 (Batch (None, 128) 512 _________________________________________________________________ dropout_3 (Dropout) (None, 128) 0 _________________________________________________________________ dense_5 (Dense) (None, 64) 8256 _________________________________________________________________ batch_normalization_10 (</a:t>
            </a:r>
            <a:r>
              <a:rPr lang="en-IN" dirty="0" err="1"/>
              <a:t>Batc</a:t>
            </a:r>
            <a:r>
              <a:rPr lang="en-IN" dirty="0"/>
              <a:t> (None, 64) 256 _________________________________________________________________ dropout_4 (Dropout) (None, 64) 0 _________________________________________________________________ dense_6 (Dense) (None, 5) 325 ================================================================= Total params: 6,843,269 Trainable params: 6,842,437 Non-trainable params: 832 _________________________________________________________________ None Epoch 1/15 34/34 [==============================] - 56s 2s/step - loss: 1.6548 - </a:t>
            </a:r>
            <a:r>
              <a:rPr lang="en-IN" dirty="0" err="1"/>
              <a:t>categorical_accuracy</a:t>
            </a:r>
            <a:r>
              <a:rPr lang="en-IN" dirty="0"/>
              <a:t>: 0.4062 - </a:t>
            </a:r>
            <a:r>
              <a:rPr lang="en-IN" dirty="0" err="1"/>
              <a:t>val_loss</a:t>
            </a:r>
            <a:r>
              <a:rPr lang="en-IN" dirty="0"/>
              <a:t>: 2.0518 - </a:t>
            </a:r>
            <a:r>
              <a:rPr lang="en-IN" dirty="0" err="1"/>
              <a:t>val_categorical_accuracy</a:t>
            </a:r>
            <a:r>
              <a:rPr lang="en-IN" dirty="0"/>
              <a:t>: 0.4200 Epoch 00001: saving model to model_init_2021-01-2914_45_34.427382/model-00001-1.61673-0.41629-2.05178-0.42000.h5 Epoch 2/15 34/34 [==============================] - 47s 1s/step - loss: 1.1571 - </a:t>
            </a:r>
            <a:r>
              <a:rPr lang="en-IN" dirty="0" err="1"/>
              <a:t>categorical_accuracy</a:t>
            </a:r>
            <a:r>
              <a:rPr lang="en-IN" dirty="0"/>
              <a:t>: 0.5688 - </a:t>
            </a:r>
            <a:r>
              <a:rPr lang="en-IN" dirty="0" err="1"/>
              <a:t>val_loss</a:t>
            </a:r>
            <a:r>
              <a:rPr lang="en-IN" dirty="0"/>
              <a:t>: 1.2639 - </a:t>
            </a:r>
            <a:r>
              <a:rPr lang="en-IN" dirty="0" err="1"/>
              <a:t>val_categorical_accuracy</a:t>
            </a:r>
            <a:r>
              <a:rPr lang="en-IN" dirty="0"/>
              <a:t>: 0.5200 Epoch 00002: saving model to model_init_2021-01-2914_45_34.427382/model-00002-1.12716-0.57466-1.26394-0.52000.h5 Epoch 3/15 34/34 [==============================] - 47s 1s/step - loss: 0.9093 - </a:t>
            </a:r>
            <a:r>
              <a:rPr lang="en-IN" dirty="0" err="1"/>
              <a:t>categorical_accuracy</a:t>
            </a:r>
            <a:r>
              <a:rPr lang="en-IN" dirty="0"/>
              <a:t>: 0.6586 - </a:t>
            </a:r>
            <a:r>
              <a:rPr lang="en-IN" dirty="0" err="1"/>
              <a:t>val_loss</a:t>
            </a:r>
            <a:r>
              <a:rPr lang="en-IN" dirty="0"/>
              <a:t>: 1.3453 - </a:t>
            </a:r>
            <a:r>
              <a:rPr lang="en-IN" dirty="0" err="1"/>
              <a:t>val_categorical_accuracy</a:t>
            </a:r>
            <a:r>
              <a:rPr lang="en-IN" dirty="0"/>
              <a:t>: 0.5400 Epoch 00003: saving model to model_init_2021-01-2914_45_34.427382/model-00003-0.88521-0.66667-1.34531-0.54000.h5 Epoch 4/15 34/34 [==============================] - 47s 1s/step - loss: 0.8324 - </a:t>
            </a:r>
            <a:r>
              <a:rPr lang="en-IN" dirty="0" err="1"/>
              <a:t>categorical_accuracy</a:t>
            </a:r>
            <a:r>
              <a:rPr lang="en-IN" dirty="0"/>
              <a:t>: 0.6902 - </a:t>
            </a:r>
            <a:r>
              <a:rPr lang="en-IN" dirty="0" err="1"/>
              <a:t>val_loss</a:t>
            </a:r>
            <a:r>
              <a:rPr lang="en-IN" dirty="0"/>
              <a:t>: 1.5365 - </a:t>
            </a:r>
            <a:r>
              <a:rPr lang="en-IN" dirty="0" err="1"/>
              <a:t>val_categorical_accuracy</a:t>
            </a:r>
            <a:r>
              <a:rPr lang="en-IN" dirty="0"/>
              <a:t>: 0.4600 Epoch 00004: saving model to model_init_2021-01-2914_45_34.427382/model-00004-0.80751-0.70739-1.53653-0.46000.h5 Epoch 5/15 34/34 [==============================] - 47s 1s/step - loss: 0.6996 - </a:t>
            </a:r>
            <a:r>
              <a:rPr lang="en-IN" dirty="0" err="1"/>
              <a:t>categorical_accuracy</a:t>
            </a:r>
            <a:r>
              <a:rPr lang="en-IN" dirty="0"/>
              <a:t>: 0.7108 - </a:t>
            </a:r>
            <a:r>
              <a:rPr lang="en-IN" dirty="0" err="1"/>
              <a:t>val_loss</a:t>
            </a:r>
            <a:r>
              <a:rPr lang="en-IN" dirty="0"/>
              <a:t>: 1.1395 - </a:t>
            </a:r>
            <a:r>
              <a:rPr lang="en-IN" dirty="0" err="1"/>
              <a:t>val_categorical_accuracy</a:t>
            </a:r>
            <a:r>
              <a:rPr lang="en-IN" dirty="0"/>
              <a:t>: 0.5800 Epoch 00005: saving model to model_init_2021-01-2914_45_34.427382/model-00005-0.66822-0.72851-1.13950-0.58000.h5 Epoch 6/15 34/34 [==============================] - 47s 1s/step - loss: 0.6111 - </a:t>
            </a:r>
            <a:r>
              <a:rPr lang="en-IN" dirty="0" err="1"/>
              <a:t>categorical_accuracy</a:t>
            </a:r>
            <a:r>
              <a:rPr lang="en-IN" dirty="0"/>
              <a:t>: 0.7697 - </a:t>
            </a:r>
            <a:r>
              <a:rPr lang="en-IN" dirty="0" err="1"/>
              <a:t>val_loss</a:t>
            </a:r>
            <a:r>
              <a:rPr lang="en-IN" dirty="0"/>
              <a:t>: 1.0447 - </a:t>
            </a:r>
            <a:r>
              <a:rPr lang="en-IN" dirty="0" err="1"/>
              <a:t>val_categorical_accuracy</a:t>
            </a:r>
            <a:r>
              <a:rPr lang="en-IN" dirty="0"/>
              <a:t>: 0.6300 Epoch 00006: saving model to model_init_2021-01-2914_45_34.427382/model-00006-0.55874-0.78884-1.04474-0.63000.h5 Epoch 7/15 34/34 [==============================] - 47s 1s/step - loss: 0.4562 - </a:t>
            </a:r>
            <a:r>
              <a:rPr lang="en-IN" dirty="0" err="1"/>
              <a:t>categorical_accuracy</a:t>
            </a:r>
            <a:r>
              <a:rPr lang="en-IN" dirty="0"/>
              <a:t>: 0.8271 - </a:t>
            </a:r>
            <a:r>
              <a:rPr lang="en-IN" dirty="0" err="1"/>
              <a:t>val_loss</a:t>
            </a:r>
            <a:r>
              <a:rPr lang="en-IN" dirty="0"/>
              <a:t>: 0.7486 - </a:t>
            </a:r>
            <a:r>
              <a:rPr lang="en-IN" dirty="0" err="1"/>
              <a:t>val_categorical_accuracy</a:t>
            </a:r>
            <a:r>
              <a:rPr lang="en-IN" dirty="0"/>
              <a:t>: 0.6900 Epoch 00007: saving model to model_init_2021-01-2914_45_34.427382/model-00007-0.42971-0.84766-0.74861-0.69000.h5 Epoch 8/15 34/34 [==============================] - 47s 1s/step - loss: 0.3920 - </a:t>
            </a:r>
            <a:r>
              <a:rPr lang="en-IN" dirty="0" err="1"/>
              <a:t>categorical_accuracy</a:t>
            </a:r>
            <a:r>
              <a:rPr lang="en-IN" dirty="0"/>
              <a:t>: 0.8705 - </a:t>
            </a:r>
            <a:r>
              <a:rPr lang="en-IN" dirty="0" err="1"/>
              <a:t>val_loss</a:t>
            </a:r>
            <a:r>
              <a:rPr lang="en-IN" dirty="0"/>
              <a:t>: 1.1047 - </a:t>
            </a:r>
            <a:r>
              <a:rPr lang="en-IN" dirty="0" err="1"/>
              <a:t>val_categorical_accuracy</a:t>
            </a:r>
            <a:r>
              <a:rPr lang="en-IN" dirty="0"/>
              <a:t>: 0.7000 Epoch 00008: saving model to model_init_2021-01-2914_45_34.427382/model-00008-0.35530-0.88386-1.10467-0.70000.h5 Epoch 9/15 34/34 [==============================] - 47s 1s/step - loss: 0.3129 - </a:t>
            </a:r>
            <a:r>
              <a:rPr lang="en-IN" dirty="0" err="1"/>
              <a:t>categorical_accuracy</a:t>
            </a:r>
            <a:r>
              <a:rPr lang="en-IN" dirty="0"/>
              <a:t>: 0.9088 - </a:t>
            </a:r>
            <a:r>
              <a:rPr lang="en-IN" dirty="0" err="1"/>
              <a:t>val_loss</a:t>
            </a:r>
            <a:r>
              <a:rPr lang="en-IN" dirty="0"/>
              <a:t>: 1.0379 - </a:t>
            </a:r>
            <a:r>
              <a:rPr lang="en-IN" dirty="0" err="1"/>
              <a:t>val_categorical_accuracy</a:t>
            </a:r>
            <a:r>
              <a:rPr lang="en-IN" dirty="0"/>
              <a:t>: 0.6100 Epoch 00009: saving model to model_init_2021-01-2914_45_34.427382/model-00009-0.26327-0.92308-1.03789-0.61000.h5 Epoch 10/15 34/34 [==============================] - 47s 1s/step - loss: 0.2682 - </a:t>
            </a:r>
            <a:r>
              <a:rPr lang="en-IN" dirty="0" err="1"/>
              <a:t>categorical_accuracy</a:t>
            </a:r>
            <a:r>
              <a:rPr lang="en-IN" dirty="0"/>
              <a:t>: 0.9161 - </a:t>
            </a:r>
            <a:r>
              <a:rPr lang="en-IN" dirty="0" err="1"/>
              <a:t>val_loss</a:t>
            </a:r>
            <a:r>
              <a:rPr lang="en-IN" dirty="0"/>
              <a:t>: 1.8233 - </a:t>
            </a:r>
            <a:r>
              <a:rPr lang="en-IN" dirty="0" err="1"/>
              <a:t>val_categorical_accuracy</a:t>
            </a:r>
            <a:r>
              <a:rPr lang="en-IN" dirty="0"/>
              <a:t>: 0.3900 Epoch 00010: saving model to model_init_2021-01-2914_45_34.427382/model-00010-0.22437-0.93062-1.82331-0.39000.h5 Epoch 11/15 34/34 [==============================] - 47s 1s/step - loss: 0.2237 - </a:t>
            </a:r>
            <a:r>
              <a:rPr lang="en-IN" dirty="0" err="1"/>
              <a:t>categorical_accuracy</a:t>
            </a:r>
            <a:r>
              <a:rPr lang="en-IN" dirty="0"/>
              <a:t>: 0.9279 - </a:t>
            </a:r>
            <a:r>
              <a:rPr lang="en-IN" dirty="0" err="1"/>
              <a:t>val_loss</a:t>
            </a:r>
            <a:r>
              <a:rPr lang="en-IN" dirty="0"/>
              <a:t>: 1.1479 - </a:t>
            </a:r>
            <a:r>
              <a:rPr lang="en-IN" dirty="0" err="1"/>
              <a:t>val_categorical_accuracy</a:t>
            </a:r>
            <a:r>
              <a:rPr lang="en-IN" dirty="0"/>
              <a:t>: 0.7000 Epoch 00011: saving model to model_init_2021-01-2914_45_34.427382/model-00011-0.18785-0.94268-1.14793-0.70000.h5 Epoch 00011: </a:t>
            </a:r>
            <a:r>
              <a:rPr lang="en-IN" dirty="0" err="1"/>
              <a:t>ReduceLROnPlateau</a:t>
            </a:r>
            <a:r>
              <a:rPr lang="en-IN" dirty="0"/>
              <a:t> reducing learning rate to 0.00020000000949949026. Epoch 12/15 34/34 [==============================] - 47s 1s/step - loss: 0.2009 - </a:t>
            </a:r>
            <a:r>
              <a:rPr lang="en-IN" dirty="0" err="1"/>
              <a:t>categorical_accuracy</a:t>
            </a:r>
            <a:r>
              <a:rPr lang="en-IN" dirty="0"/>
              <a:t>: 0.9485 - </a:t>
            </a:r>
            <a:r>
              <a:rPr lang="en-IN" dirty="0" err="1"/>
              <a:t>val_loss</a:t>
            </a:r>
            <a:r>
              <a:rPr lang="en-IN" dirty="0"/>
              <a:t>: 1.0540 - </a:t>
            </a:r>
            <a:r>
              <a:rPr lang="en-IN" dirty="0" err="1"/>
              <a:t>val_categorical_accuracy</a:t>
            </a:r>
            <a:r>
              <a:rPr lang="en-IN" dirty="0"/>
              <a:t>: 0.6600 Epoch 00012: saving model to model_init_2021-01-2914_45_34.427382/model-00012-0.15521-0.96380-1.05396-0.66000.h5 Epoch 13/15 34/34 [==============================] - 47s 1s/step - loss: 0.1657 - </a:t>
            </a:r>
            <a:r>
              <a:rPr lang="en-IN" dirty="0" err="1"/>
              <a:t>categorical_accuracy</a:t>
            </a:r>
            <a:r>
              <a:rPr lang="en-IN" dirty="0"/>
              <a:t>: 0.9536 - </a:t>
            </a:r>
            <a:r>
              <a:rPr lang="en-IN" dirty="0" err="1"/>
              <a:t>val_loss</a:t>
            </a:r>
            <a:r>
              <a:rPr lang="en-IN" dirty="0"/>
              <a:t>: 0.6186 - </a:t>
            </a:r>
            <a:r>
              <a:rPr lang="en-IN" dirty="0" err="1"/>
              <a:t>val_categorical_accuracy</a:t>
            </a:r>
            <a:r>
              <a:rPr lang="en-IN" dirty="0"/>
              <a:t>: 0.7600 Epoch 00013: saving model to model_init_2021-01-2914_45_34.427382/model-00013-0.12244-0.97738-0.61858-0.76000.h5 Epoch 14/15 34/34 [==============================] - 47s 1s/step - loss: 0.1705 - </a:t>
            </a:r>
            <a:r>
              <a:rPr lang="en-IN" dirty="0" err="1"/>
              <a:t>categorical_accuracy</a:t>
            </a:r>
            <a:r>
              <a:rPr lang="en-IN" dirty="0"/>
              <a:t>: 0.9691 - </a:t>
            </a:r>
            <a:r>
              <a:rPr lang="en-IN" dirty="0" err="1"/>
              <a:t>val_loss</a:t>
            </a:r>
            <a:r>
              <a:rPr lang="en-IN" dirty="0"/>
              <a:t>: 0.6511 - </a:t>
            </a:r>
            <a:r>
              <a:rPr lang="en-IN" dirty="0" err="1"/>
              <a:t>val_categorical_accuracy</a:t>
            </a:r>
            <a:r>
              <a:rPr lang="en-IN" dirty="0"/>
              <a:t>: 0.7500 Epoch 00014: saving model to model_init_2021-01-2914_45_34.427382/model-00014-0.09918-0.98492-0.65105-0.75000.h5 Epoch 15/15 34/34 [==============================] - 47s 1s/step - loss: 0.1546 - </a:t>
            </a:r>
            <a:r>
              <a:rPr lang="en-IN" dirty="0" err="1"/>
              <a:t>categorical_accuracy</a:t>
            </a:r>
            <a:r>
              <a:rPr lang="en-IN" dirty="0"/>
              <a:t>: 0.9463 - </a:t>
            </a:r>
            <a:r>
              <a:rPr lang="en-IN" dirty="0" err="1"/>
              <a:t>val_loss</a:t>
            </a:r>
            <a:r>
              <a:rPr lang="en-IN" dirty="0"/>
              <a:t>: 0.6723 - </a:t>
            </a:r>
            <a:r>
              <a:rPr lang="en-IN" dirty="0" err="1"/>
              <a:t>val_categorical_accuracy</a:t>
            </a:r>
            <a:r>
              <a:rPr lang="en-IN" dirty="0"/>
              <a:t>: 0.7700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5E9A-20AA-4B11-853D-7A5B55F6EED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7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_________________________________________________________________ Layer (type) Output Shape Param # ================================================================= conv3d_7 (Conv3D) (None, 15, 160, 160, 32) 2624 _________________________________________________________________ activation_7 (Activation) (None, 15, 160, 160, 32) 0 _________________________________________________________________ batch_normalization_11 (</a:t>
            </a:r>
            <a:r>
              <a:rPr lang="en-IN" dirty="0" err="1"/>
              <a:t>Batc</a:t>
            </a:r>
            <a:r>
              <a:rPr lang="en-IN" dirty="0"/>
              <a:t> (None, 15, 160, 160, 32) 128 _________________________________________________________________ max_pooling3d_7 (MaxPooling3 (None, 7, 80, 80, 32) 0 _________________________________________________________________ conv3d_8 (Conv3D) (None, 7, 80, 80, 64) 55360 _________________________________________________________________ activation_8 (Activation) (None, 7, 80, 80, 64) 0 _________________________________________________________________ batch_normalization_12 (</a:t>
            </a:r>
            <a:r>
              <a:rPr lang="en-IN" dirty="0" err="1"/>
              <a:t>Batc</a:t>
            </a:r>
            <a:r>
              <a:rPr lang="en-IN" dirty="0"/>
              <a:t> (None, 7, 80, 80, 64) 256 _________________________________________________________________ max_pooling3d_8 (MaxPooling3 (None, 3, 40, 40, 64) 0 _________________________________________________________________ conv3d_9 (Conv3D) (None, 3, 40, 40, 128) 221312 _________________________________________________________________ activation_9 (Activation) (None, 3, 40, 40, 128) 0 _________________________________________________________________ batch_normalization_13 (</a:t>
            </a:r>
            <a:r>
              <a:rPr lang="en-IN" dirty="0" err="1"/>
              <a:t>Batc</a:t>
            </a:r>
            <a:r>
              <a:rPr lang="en-IN" dirty="0"/>
              <a:t> (None, 3, 40, 40, 128) 512 _________________________________________________________________ max_pooling3d_9 (MaxPooling3 (None, 1, 20, 20, 128) 0 _________________________________________________________________ flatten_3 (Flatten) (None, 51200) 0 _________________________________________________________________ dense_7 (Dense) (None, 128) 6553728 _________________________________________________________________ batch_normalization_14 (</a:t>
            </a:r>
            <a:r>
              <a:rPr lang="en-IN" dirty="0" err="1"/>
              <a:t>Batc</a:t>
            </a:r>
            <a:r>
              <a:rPr lang="en-IN" dirty="0"/>
              <a:t> (None, 128) 512 _________________________________________________________________ dropout_5 (Dropout) (None, 128) 0 _________________________________________________________________ dense_8 (Dense) (None, 64) 8256 _________________________________________________________________ batch_normalization_15 (</a:t>
            </a:r>
            <a:r>
              <a:rPr lang="en-IN" dirty="0" err="1"/>
              <a:t>Batc</a:t>
            </a:r>
            <a:r>
              <a:rPr lang="en-IN" dirty="0"/>
              <a:t> (None, 64) 256 _________________________________________________________________ dropout_6 (Dropout) (None, 64) 0 _________________________________________________________________ dense_9 (Dense) (None, 5) 325 ================================================================= Total params: 6,843,269 Trainable params: 6,842,437 Non-trainable params: 832 _________________________________________________________________ None Epoch 1/15 34/34 [==============================] - 57s 2s/step - loss: 1.5911 - </a:t>
            </a:r>
            <a:r>
              <a:rPr lang="en-IN" dirty="0" err="1"/>
              <a:t>categorical_accuracy</a:t>
            </a:r>
            <a:r>
              <a:rPr lang="en-IN" dirty="0"/>
              <a:t>: 0.4032 - </a:t>
            </a:r>
            <a:r>
              <a:rPr lang="en-IN" dirty="0" err="1"/>
              <a:t>val_loss</a:t>
            </a:r>
            <a:r>
              <a:rPr lang="en-IN" dirty="0"/>
              <a:t>: 1.2461 - </a:t>
            </a:r>
            <a:r>
              <a:rPr lang="en-IN" dirty="0" err="1"/>
              <a:t>val_categorical_accuracy</a:t>
            </a:r>
            <a:r>
              <a:rPr lang="en-IN" dirty="0"/>
              <a:t>: 0.5300 Epoch 00001: saving model to model_init_2021-01-2914_58_27.174409/model-00001-1.61523-0.39668-1.24606-0.53000.h5 Epoch 2/15 34/34 [==============================] - 47s 1s/step - loss: 1.1679 - </a:t>
            </a:r>
            <a:r>
              <a:rPr lang="en-IN" dirty="0" err="1"/>
              <a:t>categorical_accuracy</a:t>
            </a:r>
            <a:r>
              <a:rPr lang="en-IN" dirty="0"/>
              <a:t>: 0.5460 - </a:t>
            </a:r>
            <a:r>
              <a:rPr lang="en-IN" dirty="0" err="1"/>
              <a:t>val_loss</a:t>
            </a:r>
            <a:r>
              <a:rPr lang="en-IN" dirty="0"/>
              <a:t>: 2.8575 - </a:t>
            </a:r>
            <a:r>
              <a:rPr lang="en-IN" dirty="0" err="1"/>
              <a:t>val_categorical_accuracy</a:t>
            </a:r>
            <a:r>
              <a:rPr lang="en-IN" dirty="0"/>
              <a:t>: 0.3100 Epoch 00002: saving model to model_init_2021-01-2914_58_27.174409/model-00002-1.16806-0.54299-2.85755-0.31000.h5 Epoch 3/15 34/34 [==============================] - 47s 1s/step - loss: 0.9064 - </a:t>
            </a:r>
            <a:r>
              <a:rPr lang="en-IN" dirty="0" err="1"/>
              <a:t>categorical_accuracy</a:t>
            </a:r>
            <a:r>
              <a:rPr lang="en-IN" dirty="0"/>
              <a:t>: 0.6277 - </a:t>
            </a:r>
            <a:r>
              <a:rPr lang="en-IN" dirty="0" err="1"/>
              <a:t>val_loss</a:t>
            </a:r>
            <a:r>
              <a:rPr lang="en-IN" dirty="0"/>
              <a:t>: 0.7803 - </a:t>
            </a:r>
            <a:r>
              <a:rPr lang="en-IN" dirty="0" err="1"/>
              <a:t>val_categorical_accuracy</a:t>
            </a:r>
            <a:r>
              <a:rPr lang="en-IN" dirty="0"/>
              <a:t>: 0.7300 Epoch 00003: saving model to model_init_2021-01-2914_58_27.174409/model-00003-0.92195-0.61840-0.78034-0.73000.h5 Epoch 4/15 34/34 [==============================] - 47s 1s/step - loss: 0.6944 - </a:t>
            </a:r>
            <a:r>
              <a:rPr lang="en-IN" dirty="0" err="1"/>
              <a:t>categorical_accuracy</a:t>
            </a:r>
            <a:r>
              <a:rPr lang="en-IN" dirty="0"/>
              <a:t>: 0.7189 - </a:t>
            </a:r>
            <a:r>
              <a:rPr lang="en-IN" dirty="0" err="1"/>
              <a:t>val_loss</a:t>
            </a:r>
            <a:r>
              <a:rPr lang="en-IN" dirty="0"/>
              <a:t>: 1.2505 - </a:t>
            </a:r>
            <a:r>
              <a:rPr lang="en-IN" dirty="0" err="1"/>
              <a:t>val_categorical_accuracy</a:t>
            </a:r>
            <a:r>
              <a:rPr lang="en-IN" dirty="0"/>
              <a:t>: 0.5900 Epoch 00004: saving model to model_init_2021-01-2914_58_27.174409/model-00004-0.70826-0.71192-1.25046-0.59000.h5 Epoch 5/15 34/34 [==============================] - 47s 1s/step - loss: 0.6122 - </a:t>
            </a:r>
            <a:r>
              <a:rPr lang="en-IN" dirty="0" err="1"/>
              <a:t>categorical_accuracy</a:t>
            </a:r>
            <a:r>
              <a:rPr lang="en-IN" dirty="0"/>
              <a:t>: 0.7748 - </a:t>
            </a:r>
            <a:r>
              <a:rPr lang="en-IN" dirty="0" err="1"/>
              <a:t>val_loss</a:t>
            </a:r>
            <a:r>
              <a:rPr lang="en-IN" dirty="0"/>
              <a:t>: 0.9083 - </a:t>
            </a:r>
            <a:r>
              <a:rPr lang="en-IN" dirty="0" err="1"/>
              <a:t>val_categorical_accuracy</a:t>
            </a:r>
            <a:r>
              <a:rPr lang="en-IN" dirty="0"/>
              <a:t>: 0.6900 Epoch 00005: saving model to model_init_2021-01-2914_58_27.174409/model-00005-0.62195-0.76923-0.90829-0.69000.h5 Epoch 6/15 34/34 [==============================] - 47s 1s/step - loss: 0.5140 - </a:t>
            </a:r>
            <a:r>
              <a:rPr lang="en-IN" dirty="0" err="1"/>
              <a:t>categorical_accuracy</a:t>
            </a:r>
            <a:r>
              <a:rPr lang="en-IN" dirty="0"/>
              <a:t>: 0.8219 - </a:t>
            </a:r>
            <a:r>
              <a:rPr lang="en-IN" dirty="0" err="1"/>
              <a:t>val_loss</a:t>
            </a:r>
            <a:r>
              <a:rPr lang="en-IN" dirty="0"/>
              <a:t>: 0.8381 - </a:t>
            </a:r>
            <a:r>
              <a:rPr lang="en-IN" dirty="0" err="1"/>
              <a:t>val_categorical_accuracy</a:t>
            </a:r>
            <a:r>
              <a:rPr lang="en-IN" dirty="0"/>
              <a:t>: 0.6400 Epoch 00006: saving model to model_init_2021-01-2914_58_27.174409/model-00006-0.52545-0.81750-0.83812-0.64000.h5 Epoch 7/15 34/34 [==============================] - 47s 1s/step - loss: 0.3798 - </a:t>
            </a:r>
            <a:r>
              <a:rPr lang="en-IN" dirty="0" err="1"/>
              <a:t>categorical_accuracy</a:t>
            </a:r>
            <a:r>
              <a:rPr lang="en-IN" dirty="0"/>
              <a:t>: 0.8653 - </a:t>
            </a:r>
            <a:r>
              <a:rPr lang="en-IN" dirty="0" err="1"/>
              <a:t>val_loss</a:t>
            </a:r>
            <a:r>
              <a:rPr lang="en-IN" dirty="0"/>
              <a:t>: 2.0716 - </a:t>
            </a:r>
            <a:r>
              <a:rPr lang="en-IN" dirty="0" err="1"/>
              <a:t>val_categorical_accuracy</a:t>
            </a:r>
            <a:r>
              <a:rPr lang="en-IN" dirty="0"/>
              <a:t>: 0.5500 Epoch 00007: saving model to model_init_2021-01-2914_58_27.174409/model-00007-0.38218-0.87029-2.07162-0.55000.h5 Epoch 00007: </a:t>
            </a:r>
            <a:r>
              <a:rPr lang="en-IN" dirty="0" err="1"/>
              <a:t>ReduceLROnPlateau</a:t>
            </a:r>
            <a:r>
              <a:rPr lang="en-IN" dirty="0"/>
              <a:t> reducing learning rate to 0.00020000000949949026. Epoch 8/15 34/34 [==============================] - 47s 1s/step - loss: 0.3255 - </a:t>
            </a:r>
            <a:r>
              <a:rPr lang="en-IN" dirty="0" err="1"/>
              <a:t>categorical_accuracy</a:t>
            </a:r>
            <a:r>
              <a:rPr lang="en-IN" dirty="0"/>
              <a:t>: 0.8837 - </a:t>
            </a:r>
            <a:r>
              <a:rPr lang="en-IN" dirty="0" err="1"/>
              <a:t>val_loss</a:t>
            </a:r>
            <a:r>
              <a:rPr lang="en-IN" dirty="0"/>
              <a:t>: 1.6675 - </a:t>
            </a:r>
            <a:r>
              <a:rPr lang="en-IN" dirty="0" err="1"/>
              <a:t>val_categorical_accuracy</a:t>
            </a:r>
            <a:r>
              <a:rPr lang="en-IN" dirty="0"/>
              <a:t>: 0.5300 Epoch 00008: saving model to model_init_2021-01-2914_58_27.174409/model-00008-0.32889-0.88084-1.66751-0.53000.h5 Epoch 9/15 34/34 [==============================] - 47s 1s/step - loss: 0.2624 - </a:t>
            </a:r>
            <a:r>
              <a:rPr lang="en-IN" dirty="0" err="1"/>
              <a:t>categorical_accuracy</a:t>
            </a:r>
            <a:r>
              <a:rPr lang="en-IN" dirty="0"/>
              <a:t>: 0.9294 - </a:t>
            </a:r>
            <a:r>
              <a:rPr lang="en-IN" dirty="0" err="1"/>
              <a:t>val_loss</a:t>
            </a:r>
            <a:r>
              <a:rPr lang="en-IN" dirty="0"/>
              <a:t>: 1.1278 - </a:t>
            </a:r>
            <a:r>
              <a:rPr lang="en-IN" dirty="0" err="1"/>
              <a:t>val_categorical_accuracy</a:t>
            </a:r>
            <a:r>
              <a:rPr lang="en-IN" dirty="0"/>
              <a:t>: 0.6600 Epoch 00009: saving model to model_init_2021-01-2914_58_27.174409/model-00009-0.26692-0.92760-1.12777-0.66000.h5 Epoch 10/15 34/34 [==============================] - 47s 1s/step - loss: 0.2422 - </a:t>
            </a:r>
            <a:r>
              <a:rPr lang="en-IN" dirty="0" err="1"/>
              <a:t>categorical_accuracy</a:t>
            </a:r>
            <a:r>
              <a:rPr lang="en-IN" dirty="0"/>
              <a:t>: 0.9264 - </a:t>
            </a:r>
            <a:r>
              <a:rPr lang="en-IN" dirty="0" err="1"/>
              <a:t>val_loss</a:t>
            </a:r>
            <a:r>
              <a:rPr lang="en-IN" dirty="0"/>
              <a:t>: 0.9066 - </a:t>
            </a:r>
            <a:r>
              <a:rPr lang="en-IN" dirty="0" err="1"/>
              <a:t>val_categorical_accuracy</a:t>
            </a:r>
            <a:r>
              <a:rPr lang="en-IN" dirty="0"/>
              <a:t>: 0.7200 Epoch 00010: saving model to model_init_2021-01-2914_58_27.174409/model-00010-0.24196-0.92459-0.90660-0.72000.h5 Epoch 11/15 34/34 [==============================] - 47s 1s/step - loss: 0.1850 - </a:t>
            </a:r>
            <a:r>
              <a:rPr lang="en-IN" dirty="0" err="1"/>
              <a:t>categorical_accuracy</a:t>
            </a:r>
            <a:r>
              <a:rPr lang="en-IN" dirty="0"/>
              <a:t>: 0.9559 - </a:t>
            </a:r>
            <a:r>
              <a:rPr lang="en-IN" dirty="0" err="1"/>
              <a:t>val_loss</a:t>
            </a:r>
            <a:r>
              <a:rPr lang="en-IN" dirty="0"/>
              <a:t>: 0.8059 - </a:t>
            </a:r>
            <a:r>
              <a:rPr lang="en-IN" dirty="0" err="1"/>
              <a:t>val_categorical_accuracy</a:t>
            </a:r>
            <a:r>
              <a:rPr lang="en-IN" dirty="0"/>
              <a:t>: 0.7600 Epoch 00011: saving model to model_init_2021-01-2914_58_27.174409/model-00011-0.18838-0.95475-0.80587-0.76000.h5 Epoch 00011: </a:t>
            </a:r>
            <a:r>
              <a:rPr lang="en-IN" dirty="0" err="1"/>
              <a:t>ReduceLROnPlateau</a:t>
            </a:r>
            <a:r>
              <a:rPr lang="en-IN" dirty="0"/>
              <a:t> reducing learning rate to 4.0000001899898055e-05. Epoch 12/15 34/34 [==============================] - 47s 1s/step - loss: 0.1794 - </a:t>
            </a:r>
            <a:r>
              <a:rPr lang="en-IN" dirty="0" err="1"/>
              <a:t>categorical_accuracy</a:t>
            </a:r>
            <a:r>
              <a:rPr lang="en-IN" dirty="0"/>
              <a:t>: 0.9573 - </a:t>
            </a:r>
            <a:r>
              <a:rPr lang="en-IN" dirty="0" err="1"/>
              <a:t>val_loss</a:t>
            </a:r>
            <a:r>
              <a:rPr lang="en-IN" dirty="0"/>
              <a:t>: 0.6948 - </a:t>
            </a:r>
            <a:r>
              <a:rPr lang="en-IN" dirty="0" err="1"/>
              <a:t>val_categorical_accuracy</a:t>
            </a:r>
            <a:r>
              <a:rPr lang="en-IN" dirty="0"/>
              <a:t>: 0.7600 Epoch 00012: saving model to model_init_2021-01-2914_58_27.174409/model-00012-0.18123-0.95626-0.69480-0.76000.h5 Epoch 13/15 34/34 [==============================] - 47s 1s/step - loss: 0.1700 - </a:t>
            </a:r>
            <a:r>
              <a:rPr lang="en-IN" dirty="0" err="1"/>
              <a:t>categorical_accuracy</a:t>
            </a:r>
            <a:r>
              <a:rPr lang="en-IN" dirty="0"/>
              <a:t>: 0.9617 - </a:t>
            </a:r>
            <a:r>
              <a:rPr lang="en-IN" dirty="0" err="1"/>
              <a:t>val_loss</a:t>
            </a:r>
            <a:r>
              <a:rPr lang="en-IN" dirty="0"/>
              <a:t>: 0.6412 - </a:t>
            </a:r>
            <a:r>
              <a:rPr lang="en-IN" dirty="0" err="1"/>
              <a:t>val_categorical_accuracy</a:t>
            </a:r>
            <a:r>
              <a:rPr lang="en-IN" dirty="0"/>
              <a:t>: 0.8300 Epoch 00013: saving model to model_init_2021-01-2914_58_27.174409/model-00013-0.17007-0.96078-0.64120-0.83000.h5 Epoch 14/15 34/34 [==============================] - 47s 1s/step - loss: 0.1509 - </a:t>
            </a:r>
            <a:r>
              <a:rPr lang="en-IN" dirty="0" err="1"/>
              <a:t>categorical_accuracy</a:t>
            </a:r>
            <a:r>
              <a:rPr lang="en-IN" dirty="0"/>
              <a:t>: 0.9765 - </a:t>
            </a:r>
            <a:r>
              <a:rPr lang="en-IN" dirty="0" err="1"/>
              <a:t>val_loss</a:t>
            </a:r>
            <a:r>
              <a:rPr lang="en-IN" dirty="0"/>
              <a:t>: 0.5552 - </a:t>
            </a:r>
            <a:r>
              <a:rPr lang="en-IN" dirty="0" err="1"/>
              <a:t>val_categorical_accuracy</a:t>
            </a:r>
            <a:r>
              <a:rPr lang="en-IN" dirty="0"/>
              <a:t>: 0.8400 Epoch 00014: saving model to model_init_2021-01-2914_58_27.174409/model-00014-0.15172-0.97587-0.55519-0.84000.h5 Epoch 15/15 34/34 [==============================] - 47s 1s/step - loss: 0.1669 - </a:t>
            </a:r>
            <a:r>
              <a:rPr lang="en-IN" dirty="0" err="1"/>
              <a:t>categorical_accuracy</a:t>
            </a:r>
            <a:r>
              <a:rPr lang="en-IN" dirty="0"/>
              <a:t>: 0.9647 - </a:t>
            </a:r>
            <a:r>
              <a:rPr lang="en-IN" dirty="0" err="1"/>
              <a:t>val_loss</a:t>
            </a:r>
            <a:r>
              <a:rPr lang="en-IN" dirty="0"/>
              <a:t>: 0.5512 - </a:t>
            </a:r>
            <a:r>
              <a:rPr lang="en-IN" dirty="0" err="1"/>
              <a:t>val_categorical_accuracy</a:t>
            </a:r>
            <a:r>
              <a:rPr lang="en-IN" dirty="0"/>
              <a:t>: 0.8200 Epoch 00015: saving model to model_init_2021-01-2914_58_27.174409/model-00015-0.16404-0.96380-0.55122-0.82000.h5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5E9A-20AA-4B11-853D-7A5B55F6EED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9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________________________________________________________________ Layer (type) Output Shape Param # ================================================================= conv3d_19 (Conv3D) (None, 16, 160, 160, 16) 1312 _________________________________________________________________ activation_19 (Activation) (None, 16, 160, 160, 16) 0 _________________________________________________________________ batch_normalization_23 (</a:t>
            </a:r>
            <a:r>
              <a:rPr lang="en-IN" dirty="0" err="1"/>
              <a:t>Batc</a:t>
            </a:r>
            <a:r>
              <a:rPr lang="en-IN" dirty="0"/>
              <a:t> (None, 16, 160, 160, 16) 64 _________________________________________________________________ max_pooling3d_19 (</a:t>
            </a:r>
            <a:r>
              <a:rPr lang="en-IN" dirty="0" err="1"/>
              <a:t>MaxPooling</a:t>
            </a:r>
            <a:r>
              <a:rPr lang="en-IN" dirty="0"/>
              <a:t> (None, 8, 80, 80, 16) 0 _________________________________________________________________ conv3d_20 (Conv3D) (None, 8, 80, 80, 32) 4128 _________________________________________________________________ activation_20 (Activation) (None, 8, 80, 80, 32) 0 _________________________________________________________________ batch_normalization_24 (</a:t>
            </a:r>
            <a:r>
              <a:rPr lang="en-IN" dirty="0" err="1"/>
              <a:t>Batc</a:t>
            </a:r>
            <a:r>
              <a:rPr lang="en-IN" dirty="0"/>
              <a:t> (None, 8, 80, 80, 32) 128 _________________________________________________________________ max_pooling3d_20 (</a:t>
            </a:r>
            <a:r>
              <a:rPr lang="en-IN" dirty="0" err="1"/>
              <a:t>MaxPooling</a:t>
            </a:r>
            <a:r>
              <a:rPr lang="en-IN" dirty="0"/>
              <a:t> (None, 4, 40, 40, 32) 0 _________________________________________________________________ conv3d_21 (Conv3D) (None, 4, 40, 40, 64) 16448 _________________________________________________________________ activation_21 (Activation) (None, 4, 40, 40, 64) 0 _________________________________________________________________ batch_normalization_25 (</a:t>
            </a:r>
            <a:r>
              <a:rPr lang="en-IN" dirty="0" err="1"/>
              <a:t>Batc</a:t>
            </a:r>
            <a:r>
              <a:rPr lang="en-IN" dirty="0"/>
              <a:t> (None, 4, 40, 40, 64) 256 _________________________________________________________________ max_pooling3d_21 (</a:t>
            </a:r>
            <a:r>
              <a:rPr lang="en-IN" dirty="0" err="1"/>
              <a:t>MaxPooling</a:t>
            </a:r>
            <a:r>
              <a:rPr lang="en-IN" dirty="0"/>
              <a:t> (None, 2, 20, 20, 64) 0 _________________________________________________________________ flatten_3 (Flatten) (None, 51200) 0 _________________________________________________________________ dense_7 (Dense) (None, 128) 6553728 _________________________________________________________________ batch_normalization_26 (</a:t>
            </a:r>
            <a:r>
              <a:rPr lang="en-IN" dirty="0" err="1"/>
              <a:t>Batc</a:t>
            </a:r>
            <a:r>
              <a:rPr lang="en-IN" dirty="0"/>
              <a:t> (None, 128) 512 _________________________________________________________________ dropout_5 (Dropout) (None, 128) 0 _________________________________________________________________ dense_8 (Dense) (None, 64) 8256 _________________________________________________________________ batch_normalization_27 (</a:t>
            </a:r>
            <a:r>
              <a:rPr lang="en-IN" dirty="0" err="1"/>
              <a:t>Batc</a:t>
            </a:r>
            <a:r>
              <a:rPr lang="en-IN" dirty="0"/>
              <a:t> (None, 64) 256 _________________________________________________________________ dropout_6 (Dropout) (None, 64) 0 _________________________________________________________________ dense_9 (Dense) (None, 5) 325 ================================================================= Total params: 6,585,413 Trainable params: 6,584,805 Non-trainable params: 608 _________________________________________________________________ None Epoch 1/15 34/34 [==============================] - 63s 2s/step - loss: 1.5621 - </a:t>
            </a:r>
            <a:r>
              <a:rPr lang="en-IN" dirty="0" err="1"/>
              <a:t>categorical_accuracy</a:t>
            </a:r>
            <a:r>
              <a:rPr lang="en-IN" dirty="0"/>
              <a:t>: 0.4481 - </a:t>
            </a:r>
            <a:r>
              <a:rPr lang="en-IN" dirty="0" err="1"/>
              <a:t>val_loss</a:t>
            </a:r>
            <a:r>
              <a:rPr lang="en-IN" dirty="0"/>
              <a:t>: 1.3874 - </a:t>
            </a:r>
            <a:r>
              <a:rPr lang="en-IN" dirty="0" err="1"/>
              <a:t>val_categorical_accuracy</a:t>
            </a:r>
            <a:r>
              <a:rPr lang="en-IN" dirty="0"/>
              <a:t>: 0.6000 Epoch 00001: saving model to model_init_2021-01-3013_41_01.857704/model-00001-1.55736-0.45098-1.38739-0.60000.h5 Epoch 2/15 34/34 [==============================] - 30s 887ms/step - loss: 1.0501 - </a:t>
            </a:r>
            <a:r>
              <a:rPr lang="en-IN" dirty="0" err="1"/>
              <a:t>categorical_accuracy</a:t>
            </a:r>
            <a:r>
              <a:rPr lang="en-IN" dirty="0"/>
              <a:t>: 0.5960 - </a:t>
            </a:r>
            <a:r>
              <a:rPr lang="en-IN" dirty="0" err="1"/>
              <a:t>val_loss</a:t>
            </a:r>
            <a:r>
              <a:rPr lang="en-IN" dirty="0"/>
              <a:t>: 1.5992 - </a:t>
            </a:r>
            <a:r>
              <a:rPr lang="en-IN" dirty="0" err="1"/>
              <a:t>val_categorical_accuracy</a:t>
            </a:r>
            <a:r>
              <a:rPr lang="en-IN" dirty="0"/>
              <a:t>: 0.4500 Epoch 00002: saving model to model_init_2021-01-3013_41_01.857704/model-00002-1.03128-0.61086-1.59918-0.45000.h5 Epoch 3/15 34/34 [==============================] - 34s 995ms/step - loss: 1.0584 - </a:t>
            </a:r>
            <a:r>
              <a:rPr lang="en-IN" dirty="0" err="1"/>
              <a:t>categorical_accuracy</a:t>
            </a:r>
            <a:r>
              <a:rPr lang="en-IN" dirty="0"/>
              <a:t>: 0.6269 - </a:t>
            </a:r>
            <a:r>
              <a:rPr lang="en-IN" dirty="0" err="1"/>
              <a:t>val_loss</a:t>
            </a:r>
            <a:r>
              <a:rPr lang="en-IN" dirty="0"/>
              <a:t>: 2.2803 - </a:t>
            </a:r>
            <a:r>
              <a:rPr lang="en-IN" dirty="0" err="1"/>
              <a:t>val_categorical_accuracy</a:t>
            </a:r>
            <a:r>
              <a:rPr lang="en-IN" dirty="0"/>
              <a:t>: 0.3700 Epoch 00003: saving model to model_init_2021-01-3013_41_01.857704/model-00003-1.06387-0.62594-2.28028-0.37000.h5 Epoch 4/15 34/34 [==============================] - 34s 997ms/step - loss: 0.8613 - </a:t>
            </a:r>
            <a:r>
              <a:rPr lang="en-IN" dirty="0" err="1"/>
              <a:t>categorical_accuracy</a:t>
            </a:r>
            <a:r>
              <a:rPr lang="en-IN" dirty="0"/>
              <a:t>: 0.6843 - </a:t>
            </a:r>
            <a:r>
              <a:rPr lang="en-IN" dirty="0" err="1"/>
              <a:t>val_loss</a:t>
            </a:r>
            <a:r>
              <a:rPr lang="en-IN" dirty="0"/>
              <a:t>: 1.3520 - </a:t>
            </a:r>
            <a:r>
              <a:rPr lang="en-IN" dirty="0" err="1"/>
              <a:t>val_categorical_accuracy</a:t>
            </a:r>
            <a:r>
              <a:rPr lang="en-IN" dirty="0"/>
              <a:t>: 0.6200 Epoch 00004: saving model to model_init_2021-01-3013_41_01.857704/model-00004-0.86432-0.68477-1.35199-0.62000.h5 Epoch 5/15 34/34 [==============================] - 34s 999ms/step - loss: 0.7987 - </a:t>
            </a:r>
            <a:r>
              <a:rPr lang="en-IN" dirty="0" err="1"/>
              <a:t>categorical_accuracy</a:t>
            </a:r>
            <a:r>
              <a:rPr lang="en-IN" dirty="0"/>
              <a:t>: 0.6998 - </a:t>
            </a:r>
            <a:r>
              <a:rPr lang="en-IN" dirty="0" err="1"/>
              <a:t>val_loss</a:t>
            </a:r>
            <a:r>
              <a:rPr lang="en-IN" dirty="0"/>
              <a:t>: 1.3433 - </a:t>
            </a:r>
            <a:r>
              <a:rPr lang="en-IN" dirty="0" err="1"/>
              <a:t>val_categorical_accuracy</a:t>
            </a:r>
            <a:r>
              <a:rPr lang="en-IN" dirty="0"/>
              <a:t>: 0.5500 Epoch 00005: saving model to model_init_2021-01-3013_41_01.857704/model-00005-0.80857-0.69231-1.34326-0.55000.h5 Epoch 6/15 34/34 [==============================] - 34s 999ms/step - loss: 0.6104 - </a:t>
            </a:r>
            <a:r>
              <a:rPr lang="en-IN" dirty="0" err="1"/>
              <a:t>categorical_accuracy</a:t>
            </a:r>
            <a:r>
              <a:rPr lang="en-IN" dirty="0"/>
              <a:t>: 0.7741 - </a:t>
            </a:r>
            <a:r>
              <a:rPr lang="en-IN" dirty="0" err="1"/>
              <a:t>val_loss</a:t>
            </a:r>
            <a:r>
              <a:rPr lang="en-IN" dirty="0"/>
              <a:t>: 0.9780 - </a:t>
            </a:r>
            <a:r>
              <a:rPr lang="en-IN" dirty="0" err="1"/>
              <a:t>val_categorical_accuracy</a:t>
            </a:r>
            <a:r>
              <a:rPr lang="en-IN" dirty="0"/>
              <a:t>: 0.6600 Epoch 00006: saving model to model_init_2021-01-3013_41_01.857704/model-00006-0.61057-0.77677-0.97796-0.66000.h5 Epoch 7/15 34/34 [==============================] - 34s 993ms/step - loss: 0.5276 - </a:t>
            </a:r>
            <a:r>
              <a:rPr lang="en-IN" dirty="0" err="1"/>
              <a:t>categorical_accuracy</a:t>
            </a:r>
            <a:r>
              <a:rPr lang="en-IN" dirty="0"/>
              <a:t>: 0.8072 - </a:t>
            </a:r>
            <a:r>
              <a:rPr lang="en-IN" dirty="0" err="1"/>
              <a:t>val_loss</a:t>
            </a:r>
            <a:r>
              <a:rPr lang="en-IN" dirty="0"/>
              <a:t>: 1.0339 - </a:t>
            </a:r>
            <a:r>
              <a:rPr lang="en-IN" dirty="0" err="1"/>
              <a:t>val_categorical_accuracy</a:t>
            </a:r>
            <a:r>
              <a:rPr lang="en-IN" dirty="0"/>
              <a:t>: 0.6700 Epoch 00007: saving model to model_init_2021-01-3013_41_01.857704/model-00007-0.53734-0.80241-1.03388-0.67000.h5 Epoch 8/15 34/34 [==============================] - 33s 984ms/step - loss: 0.4865 - </a:t>
            </a:r>
            <a:r>
              <a:rPr lang="en-IN" dirty="0" err="1"/>
              <a:t>categorical_accuracy</a:t>
            </a:r>
            <a:r>
              <a:rPr lang="en-IN" dirty="0"/>
              <a:t>: 0.8278 - </a:t>
            </a:r>
            <a:r>
              <a:rPr lang="en-IN" dirty="0" err="1"/>
              <a:t>val_loss</a:t>
            </a:r>
            <a:r>
              <a:rPr lang="en-IN" dirty="0"/>
              <a:t>: 1.1639 - </a:t>
            </a:r>
            <a:r>
              <a:rPr lang="en-IN" dirty="0" err="1"/>
              <a:t>val_categorical_accuracy</a:t>
            </a:r>
            <a:r>
              <a:rPr lang="en-IN" dirty="0"/>
              <a:t>: 0.5400 Epoch 00008: saving model to model_init_2021-01-3013_41_01.857704/model-00008-0.49013-0.82353-1.16386-0.54000.h5 Epoch 9/15 34/34 [==============================] - 34s 987ms/step - loss: 0.4693 - </a:t>
            </a:r>
            <a:r>
              <a:rPr lang="en-IN" dirty="0" err="1"/>
              <a:t>categorical_accuracy</a:t>
            </a:r>
            <a:r>
              <a:rPr lang="en-IN" dirty="0"/>
              <a:t>: 0.8219 - </a:t>
            </a:r>
            <a:r>
              <a:rPr lang="en-IN" dirty="0" err="1"/>
              <a:t>val_loss</a:t>
            </a:r>
            <a:r>
              <a:rPr lang="en-IN" dirty="0"/>
              <a:t>: 0.8160 - </a:t>
            </a:r>
            <a:r>
              <a:rPr lang="en-IN" dirty="0" err="1"/>
              <a:t>val_categorical_accuracy</a:t>
            </a:r>
            <a:r>
              <a:rPr lang="en-IN" dirty="0"/>
              <a:t>: 0.6700 Epoch 00009: saving model to model_init_2021-01-3013_41_01.857704/model-00009-0.43708-0.83409-0.81597-0.67000.h5 Epoch 10/15 34/34 [==============================] - 34s 987ms/step - loss: 0.3781 - </a:t>
            </a:r>
            <a:r>
              <a:rPr lang="en-IN" dirty="0" err="1"/>
              <a:t>categorical_accuracy</a:t>
            </a:r>
            <a:r>
              <a:rPr lang="en-IN" dirty="0"/>
              <a:t>: 0.8609 - </a:t>
            </a:r>
            <a:r>
              <a:rPr lang="en-IN" dirty="0" err="1"/>
              <a:t>val_loss</a:t>
            </a:r>
            <a:r>
              <a:rPr lang="en-IN" dirty="0"/>
              <a:t>: 0.8935 - </a:t>
            </a:r>
            <a:r>
              <a:rPr lang="en-IN" dirty="0" err="1"/>
              <a:t>val_categorical_accuracy</a:t>
            </a:r>
            <a:r>
              <a:rPr lang="en-IN" dirty="0"/>
              <a:t>: 0.6700 Epoch 00010: saving model to model_init_2021-01-3013_41_01.857704/model-00010-0.36058-0.86576-0.89351-0.67000.h5 Epoch 11/15 34/34 [==============================] - 34s 998ms/step - loss: 0.2932 - </a:t>
            </a:r>
            <a:r>
              <a:rPr lang="en-IN" dirty="0" err="1"/>
              <a:t>categorical_accuracy</a:t>
            </a:r>
            <a:r>
              <a:rPr lang="en-IN" dirty="0"/>
              <a:t>: 0.9029 - </a:t>
            </a:r>
            <a:r>
              <a:rPr lang="en-IN" dirty="0" err="1"/>
              <a:t>val_loss</a:t>
            </a:r>
            <a:r>
              <a:rPr lang="en-IN" dirty="0"/>
              <a:t>: 1.0611 - </a:t>
            </a:r>
            <a:r>
              <a:rPr lang="en-IN" dirty="0" err="1"/>
              <a:t>val_categorical_accuracy</a:t>
            </a:r>
            <a:r>
              <a:rPr lang="en-IN" dirty="0"/>
              <a:t>: 0.6100 Epoch 00011: saving model to model_init_2021-01-3013_41_01.857704/model-00011-0.29408-0.90045-1.06107-0.61000.h5 Epoch 12/15 34/34 [==============================] - 34s 987ms/step - loss: 0.2440 - </a:t>
            </a:r>
            <a:r>
              <a:rPr lang="en-IN" dirty="0" err="1"/>
              <a:t>categorical_accuracy</a:t>
            </a:r>
            <a:r>
              <a:rPr lang="en-IN" dirty="0"/>
              <a:t>: 0.9176 - </a:t>
            </a:r>
            <a:r>
              <a:rPr lang="en-IN" dirty="0" err="1"/>
              <a:t>val_loss</a:t>
            </a:r>
            <a:r>
              <a:rPr lang="en-IN" dirty="0"/>
              <a:t>: 1.0141 - </a:t>
            </a:r>
            <a:r>
              <a:rPr lang="en-IN" dirty="0" err="1"/>
              <a:t>val_categorical_accuracy</a:t>
            </a:r>
            <a:r>
              <a:rPr lang="en-IN" dirty="0"/>
              <a:t>: 0.6100 Epoch 00012: saving model to model_init_2021-01-3013_41_01.857704/model-00012-0.23877-0.91554-1.01409-0.61000.h5 Epoch 13/15 34/34 [==============================] - 33s 973ms/step - loss: 0.1889 - </a:t>
            </a:r>
            <a:r>
              <a:rPr lang="en-IN" dirty="0" err="1"/>
              <a:t>categorical_accuracy</a:t>
            </a:r>
            <a:r>
              <a:rPr lang="en-IN" dirty="0"/>
              <a:t>: 0.9411 - </a:t>
            </a:r>
            <a:r>
              <a:rPr lang="en-IN" dirty="0" err="1"/>
              <a:t>val_loss</a:t>
            </a:r>
            <a:r>
              <a:rPr lang="en-IN" dirty="0"/>
              <a:t>: 1.2284 - </a:t>
            </a:r>
            <a:r>
              <a:rPr lang="en-IN" dirty="0" err="1"/>
              <a:t>val_categorical_accuracy</a:t>
            </a:r>
            <a:r>
              <a:rPr lang="en-IN" dirty="0"/>
              <a:t>: 0.6100 Epoch 00013: saving model to model_init_2021-01-3013_41_01.857704/model-00013-0.19183-0.93967-1.22837-0.61000.h5 Epoch 00013: </a:t>
            </a:r>
            <a:r>
              <a:rPr lang="en-IN" dirty="0" err="1"/>
              <a:t>ReduceLROnPlateau</a:t>
            </a:r>
            <a:r>
              <a:rPr lang="en-IN" dirty="0"/>
              <a:t> reducing learning rate to 0.00020000000949949026. Epoch 14/15 34/34 [==============================] - 33s 979ms/step - loss: 0.1878 - </a:t>
            </a:r>
            <a:r>
              <a:rPr lang="en-IN" dirty="0" err="1"/>
              <a:t>categorical_accuracy</a:t>
            </a:r>
            <a:r>
              <a:rPr lang="en-IN" dirty="0"/>
              <a:t>: 0.9345 - </a:t>
            </a:r>
            <a:r>
              <a:rPr lang="en-IN" dirty="0" err="1"/>
              <a:t>val_loss</a:t>
            </a:r>
            <a:r>
              <a:rPr lang="en-IN" dirty="0"/>
              <a:t>: 0.9714 - </a:t>
            </a:r>
            <a:r>
              <a:rPr lang="en-IN" dirty="0" err="1"/>
              <a:t>val_categorical_accuracy</a:t>
            </a:r>
            <a:r>
              <a:rPr lang="en-IN" dirty="0"/>
              <a:t>: 0.6600 Epoch 00014: saving model to model_init_2021-01-3013_41_01.857704/model-00014-0.18590-0.94118-0.97143-0.66000.h5 Epoch 15/15 34/34 [==============================] - 34s 986ms/step - loss: 0.1683 - </a:t>
            </a:r>
            <a:r>
              <a:rPr lang="en-IN" dirty="0" err="1"/>
              <a:t>categorical_accuracy</a:t>
            </a:r>
            <a:r>
              <a:rPr lang="en-IN" dirty="0"/>
              <a:t>: 0.9544 - </a:t>
            </a:r>
            <a:r>
              <a:rPr lang="en-IN" dirty="0" err="1"/>
              <a:t>val_loss</a:t>
            </a:r>
            <a:r>
              <a:rPr lang="en-IN" dirty="0"/>
              <a:t>: 0.9030 - </a:t>
            </a:r>
            <a:r>
              <a:rPr lang="en-IN" dirty="0" err="1"/>
              <a:t>val_categorical_accuracy</a:t>
            </a:r>
            <a:r>
              <a:rPr lang="en-IN" dirty="0"/>
              <a:t>: 0.6900 Epoch 00015: saving model to model_init_2021-01-3013_41_01.857704/model-00015-0.17185-0.95324-0.90300-0.69000.h5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5E9A-20AA-4B11-853D-7A5B55F6EED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1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Layer (type) Output Shape Param # ================================================================= conv3d_34 (Conv3D) (None, 15, 160, 160, 32) 2624 _________________________________________________________________ activation_34 (Activation) (None, 15, 160, 160, 32) 0 _________________________________________________________________ batch_normalization_38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15, 160, 160, 32) 128 _________________________________________________________________ conv3d_35 (Conv3D) (None, 15, 160, 160, 32) 27680 _________________________________________________________________ activation_35 (Activation) (None, 15, 160, 160, 32) 0 _________________________________________________________________ batch_normalization_39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15, 160, 160, 32) 128 _________________________________________________________________ max_pooling3d_19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MaxPooling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7, 80, 80, 32) 0 _________________________________________________________________ conv3d_36 (Conv3D) (None, 7, 80, 80, 64) 55360 _________________________________________________________________ activation_36 (Activation) (None, 7, 80, 80, 64) 0 _________________________________________________________________ batch_normalization_40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7, 80, 80, 64) 256 _________________________________________________________________ conv3d_37 (Conv3D) (None, 7, 80, 80, 64) 110656 _________________________________________________________________ activation_37 (Activation) (None, 7, 80, 80, 64) 0 _________________________________________________________________ batch_normalization_41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7, 80, 80, 64) 256 _________________________________________________________________ max_pooling3d_20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MaxPooling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3, 40, 40, 64) 0 _________________________________________________________________ conv3d_38 (Conv3D) (None, 3, 40, 40, 128) 221312 _________________________________________________________________ activation_38 (Activation) (None, 3, 40, 40, 128) 0 _________________________________________________________________ batch_normalization_42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3, 40, 40, 128) 512 _________________________________________________________________ conv3d_39 (Conv3D) (None, 3, 40, 40, 128) 442496 _________________________________________________________________ activation_39 (Activation) (None, 3, 40, 40, 128) 0 _________________________________________________________________ batch_normalization_43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3, 40, 40, 128) 512 _________________________________________________________________ max_pooling3d_21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MaxPooling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1, 20, 20, 128) 0 _________________________________________________________________ flatten_7 (Flatten) (None, 51200) 0 _________________________________________________________________ dense_11 (Dense) (None, 64) 3276864 _________________________________________________________________ batch_normalization_44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64) 256 _________________________________________________________________ dropout_5 (Dropout) (None, 64) 0 _________________________________________________________________ dense_12 (Dense) (None, 64) 4160 _________________________________________________________________ batch_normalization_45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64) 256 _________________________________________________________________ dropout_6 (Dropout) (None, 64) 0 _________________________________________________________________ dense_13 (Dense) (None, 5) 325 ================================================================= Total params: 4,143,781 Trainable params: 4,142,629 Non-trainable params: 1,152 _________________________________________________________________ None Epoch 1/15 34/34 [==============================] - 171s 5s/step - loss: 1.7039 -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0.3996 -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4.4435 -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0.2600 Epoch 00001: saving model to model_init_2021-01-2916_31_40.356476/model-00001-1.69567-0.40121-4.44346-0.26000.h5 Epoch 2/15 34/34 [==============================] - 158s 5s/step - loss: 1.3392 -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0.4893 -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5.2410 -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0.2600 Epoch 00002: saving model to model_init_2021-01-2916_31_40.356476/model-00002-1.30865-0.49321-5.24097-0.26000.h5 Epoch 3/15 34/34 [==============================] - 158s 5s/step - loss: 1.0391 -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0.5857 -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2.0307 -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0.4500 Epoch 00003: saving model to model_init_2021-01-2916_31_40.356476/model-00003-1.04386-0.58371-2.03069-0.45000.h5 Epoch 4/15 34/34 [==============================] - 158s 5s/step - loss: 0.8781 -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0.6578 -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1.2281 -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0.5200 Epoch 00004: saving model to model_init_2021-01-2916_31_40.356476/model-00004-0.88314-0.65762-1.22812-0.52000.h5 Epoch 5/15 34/34 [==============================] - 158s 5s/step - loss: 0.7043 -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0.7101 -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1.0596 -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0.5200 Epoch 00005: saving model to model_init_2021-01-2916_31_40.356476/model-00005-0.70438-0.71946-1.05965-0.52000.h5 Epoch 6/15 34/34 [==============================] - 158s 5s/step - loss: 0.5534 -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0.7896 -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1.0850 -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0.5900 Epoch 00006: saving model to model_init_2021-01-2916_31_40.356476/model-00006-0.55473-0.78431-1.08504-0.59000.h5 Epoch 7/15 34/34 [==============================] - 158s 5s/step - loss: 0.4739 -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0.8330 -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1.2694 -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0.5900 Epoch 00007: saving model to model_init_2021-01-2916_31_40.356476/model-00007-0.47647-0.83710-1.26939-0.59000.h5 Epoch 8/15 34/34 [==============================] - 158s 5s/step - loss: 0.3588 -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0.8764 -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0.8257 -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0.6900 Epoch 00008: saving model to model_init_2021-01-2916_31_40.356476/model-00008-0.35366-0.87330-0.82566-0.69000.h5 Epoch 9/15 34/34 [==============================] - 157s 5s/step - loss: 0.2875 -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0.9014 -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0.9535 -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0.6600 Epoch 00009: saving model to model_init_2021-01-2916_31_40.356476/model-00009-0.28715-0.89894-0.95352-0.66000.h5 Epoch 10/15 34/34 [==============================] - 158s 5s/step - loss: 0.2554 -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0.9220 -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1.2250 -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0.6600 Epoch 00010: saving model to model_init_2021-01-2916_31_40.356476/model-00010-0.25065-0.92006-1.22496-0.66000.h5 Epoch 11/15 34/34 [==============================] - 158s 5s/step - loss: 0.2015 -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0.9441 -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1.2046 -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0.6500 Epoch 00011: saving model to model_init_2021-01-2916_31_40.356476/model-00011-0.20388-0.94268-1.20464-0.65000.h5 Epoch 12/15 34/34 [==============================] - 157s 5s/step - loss: 0.1759 -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0.9588 -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1.2828 -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0.6100 Epoch 00012: saving model to model_init_2021-01-2916_31_40.356476/model-00012-0.16870-0.95777-1.28279-0.61000.h5 Epoch 00012: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ReduceLROnPlateau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reducing learning rate to 0.00020000000949949026. Epoch 13/15 34/34 [==============================] - 158s 5s/step - loss: 0.1181 -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0.9720 -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0.7866 -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0.7400 Epoch 00013: saving model to model_init_2021-01-2916_31_40.356476/model-00013-0.11824-0.97134-0.78660-0.74000.h5 Epoch 14/15 34/34 [==============================] - 158s 5s/step - loss: 0.0928 -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0.9809 -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0.8057 -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0.7200 Epoch 00014: saving model to model_init_2021-01-2916_31_40.356476/model-00014-0.09074-0.98039-0.80571-0.72000.h5 Epoch 15/15 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34/34 [==============================] - 158s 5s/step - loss: 0.0722 -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0.9912 -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0.7461 -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0.7500 Epoch 00015: saving model to model_init_2021-01-2916_31_40.356476/model-00015-0.07294-0.99095-0.74614-0.75000.h5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5E9A-20AA-4B11-853D-7A5B55F6EED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7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Layer (type) Output Shape Param # ================================================================= conv3d_28 (Conv3D) (None, 15, 160, 160, 32) 2624 _________________________________________________________________ activation_28 (Activation) (None, 15, 160, 160, 32) 0 _________________________________________________________________ batch_normalization_30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15, 160, 160, 32) 128 _________________________________________________________________ conv3d_29 (Conv3D) (None, 15, 160, 160, 32) 27680 _________________________________________________________________ activation_29 (Activation) (None, 15, 160, 160, 32) 0 _________________________________________________________________ batch_normalization_31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15, 160, 160, 32) 128 _________________________________________________________________ max_pooling3d_16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MaxPooling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7, 80, 80, 32) 0 _________________________________________________________________ conv3d_30 (Conv3D) (None, 7, 80, 80, 64) 55360 _________________________________________________________________ activation_30 (Activation) (None, 7, 80, 80, 64) 0 _________________________________________________________________ batch_normalization_32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7, 80, 80, 64) 256 _________________________________________________________________ conv3d_31 (Conv3D) (None, 7, 80, 80, 64) 110656 _________________________________________________________________ activation_31 (Activation) (None, 7, 80, 80, 64) 0 _________________________________________________________________ batch_normalization_33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7, 80, 80, 64) 256 _________________________________________________________________ max_pooling3d_17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MaxPooling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3, 40, 40, 64) 0 _________________________________________________________________ conv3d_32 (Conv3D) (None, 3, 40, 40, 128) 221312 _________________________________________________________________ activation_32 (Activation) (None, 3, 40, 40, 128) 0 _________________________________________________________________ batch_normalization_34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3, 40, 40, 128) 512 _________________________________________________________________ conv3d_33 (Conv3D) (None, 3, 40, 40, 128) 442496 _________________________________________________________________ activation_33 (Activation) (None, 3, 40, 40, 128) 0 _________________________________________________________________ batch_normalization_35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3, 40, 40, 128) 512 _________________________________________________________________ max_pooling3d_18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MaxPooling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1, 20, 20, 128) 0 _________________________________________________________________ flatten_6 (Flatten) (None, 51200) 0 _________________________________________________________________ dense_8 (Dense) (None, 64) 3276864 _________________________________________________________________ batch_normalization_36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64) 256 _________________________________________________________________ dropout_3 (Dropout) (None, 64) 0 _________________________________________________________________ dense_9 (Dense) (None, 64) 4160 _________________________________________________________________ batch_normalization_37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Batc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(None, 64) 256 _________________________________________________________________ dropout_4 (Dropout) (None, 64) 0 _________________________________________________________________ dense_10 (Dense) (None, 5) 325 ================================================================= Total params: 4,143,781 Trainable params: 4,142,629 Non-trainable params: 1,152 _________________________________________________________________ None Epoch 1/15 34/34 [==============================] - 184s 5s/step - loss: 1.7904 -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0.3341 -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6.4521 -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0.2900 Epoch 00001: saving model to model_init_2021-01-2915_50_46.471363/model-00001-1.77428-0.34238-6.45215-0.29000.h5 Epoch 2/15 34/34 [==============================] - 158s 5s/step - loss: 1.3658 -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0.4584 -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2.4294 -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0.3300 Epoch 00002: saving model to model_init_2021-01-2915_50_46.471363/model-00002-1.34703-0.46154-2.42942-0.33000.h5 Epoch 3/15 34/34 [==============================] - 158s 5s/step - loss: 1.0837 -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0.5600 -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1.1707 -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0.5900 Epoch 00003: saving model to model_init_2021-01-2915_50_46.471363/model-00003-1.06890-0.56561-1.17073-0.59000.h5 Epoch 4/15 34/34 [==============================] - 158s 5s/step - loss: 0.9043 -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0.6711 -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1.1751 -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0.6600 Epoch 00004: saving model to model_init_2021-01-2915_50_46.471363/model-00004-0.90038-0.67119-1.17509-0.66000.h5 Epoch 5/15 34/34 [==============================] - 158s 5s/step - loss: 0.9037 -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0.6321 -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1.3225 -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0.5600 Epoch 00005: saving model to model_init_2021-01-2915_50_46.471363/model-00005-0.86935-0.63952-1.32249-0.56000.h5 Epoch 6/15 34/34 [==============================] - 158s 5s/step - loss: 0.6919 -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0.7402 -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1.0633 -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0.6300 Epoch 00006: saving model to model_init_2021-01-2915_50_46.471363/model-00006-0.68301-0.74208-1.06328-0.63000.h5 Epoch 7/15 34/34 [==============================] - 158s 5s/step - loss: 0.5824 -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0.7954 -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1.4316 -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0.4900 Epoch 00007: saving model to model_init_2021-01-2915_50_46.471363/model-00007-0.56120-0.80694-1.43165-0.49000.h5 Epoch 8/15 34/34 [==============================] - 158s 5s/step - loss: 0.5461 -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0.7976 -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0.9178 -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0.6800 Epoch 00008: saving model to model_init_2021-01-2915_50_46.471363/model-00008-0.48458-0.81750-0.91782-0.68000.h5 Epoch 9/15 34/34 [==============================] - 158s 5s/step - loss: 0.4092 -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0.8609 -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1.9757 -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0.3600 Epoch 00009: saving model to model_init_2021-01-2915_50_46.471363/model-00009-0.38529-0.86576-1.97574-0.36000.h5 Epoch 10/15 34/34 [==============================] - 158s 5s/step - loss: 0.3582 -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0.8742 -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1.1255 -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0.6300 Epoch 00010: saving model to model_init_2021-01-2915_50_46.471363/model-00010-0.34241-0.87934-1.12551-0.63000.h5 Epoch 11/15 34/34 [==============================] - 158s 5s/step - loss: 0.3067 -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0.8882 -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0.9302 -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0.6500 Epoch 00011: saving model to model_init_2021-01-2915_50_46.471363/model-00011-0.29434-0.90196-0.93017-0.65000.h5 Epoch 12/15 34/34 [==============================] - 158s 5s/step - loss: 0.2465 -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0.9279 -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0.9487 -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0.6800 Epoch 00012: saving model to model_init_2021-01-2915_50_46.471363/model-00012-0.21341-0.94268-0.94874-0.68000.h5 Epoch 00012: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ReduceLROnPlateau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 reducing learning rate to 0.00020000000949949026. Epoch 13/15 34/34 [==============================] - 158s 5s/step - loss: 0.1805 -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0.9478 -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0.7312 -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0.7400 Epoch 00013: saving model to model_init_2021-01-2915_50_46.471363/model-00013-0.17135-0.95475-0.73120-0.74000.h5 Epoch 14/15 34/34 [==============================] - 158s 5s/step - loss: 0.1611 -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0.9610 -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0.6628 -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0.7300 Epoch 00014: saving model to model_init_2021-01-2915_50_46.471363/model-00014-0.14914-0.96833-0.66284-0.73000.h5 Epoch 15/15 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34/34 [==============================] - 158s 5s/step - loss: 0.1736 -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0.9573 -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val_loss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0.6465 -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 Neue"/>
              </a:rPr>
              <a:t>val_categorical_accuracy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: 0.7600 Epoch 00015: saving model to model_init_2021-01-2915_50_46.471363/model-00015-0.14143-0.97285-0.64650-0.76000.h5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5E9A-20AA-4B11-853D-7A5B55F6EED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2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3D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50BE-59AF-4CFC-B4C9-C36A3461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dirty="0" err="1"/>
              <a:t>img_idx</a:t>
            </a:r>
            <a:r>
              <a:rPr lang="en-US" dirty="0"/>
              <a:t> = [x for x in range(0,30,2)]</a:t>
            </a:r>
          </a:p>
          <a:p>
            <a:pPr lvl="0">
              <a:lnSpc>
                <a:spcPct val="100000"/>
              </a:lnSpc>
              <a:defRPr cap="all"/>
            </a:pPr>
            <a:r>
              <a:rPr lang="en-US" dirty="0" err="1"/>
              <a:t>image_height</a:t>
            </a:r>
            <a:r>
              <a:rPr lang="en-US" dirty="0"/>
              <a:t> = 160</a:t>
            </a:r>
          </a:p>
          <a:p>
            <a:pPr lvl="0">
              <a:lnSpc>
                <a:spcPct val="100000"/>
              </a:lnSpc>
              <a:defRPr cap="all"/>
            </a:pPr>
            <a:r>
              <a:rPr lang="en-US" dirty="0" err="1"/>
              <a:t>image_width</a:t>
            </a:r>
            <a:r>
              <a:rPr lang="en-US" dirty="0"/>
              <a:t> = 160</a:t>
            </a:r>
          </a:p>
          <a:p>
            <a:pPr lvl="0">
              <a:lnSpc>
                <a:spcPct val="100000"/>
              </a:lnSpc>
              <a:defRPr cap="all"/>
            </a:pPr>
            <a:r>
              <a:rPr lang="en-US" dirty="0" err="1"/>
              <a:t>batch_size</a:t>
            </a:r>
            <a:r>
              <a:rPr lang="en-US" dirty="0"/>
              <a:t> = 20</a:t>
            </a:r>
          </a:p>
          <a:p>
            <a:pPr lvl="0">
              <a:lnSpc>
                <a:spcPct val="100000"/>
              </a:lnSpc>
              <a:defRPr cap="all"/>
            </a:pPr>
            <a:r>
              <a:rPr lang="en-US" dirty="0" err="1"/>
              <a:t>num_epochs</a:t>
            </a:r>
            <a:r>
              <a:rPr lang="en-US" dirty="0"/>
              <a:t> = 15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26AE-36C2-4242-B754-016329B8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M3d, augment = 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649A47-AA43-430F-8FDB-C1E592E7A3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4618"/>
            <a:ext cx="10058400" cy="28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31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68F9-CEE1-4D93-8911-08702514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M3d, augment =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1C0EE1-150E-463A-B63E-B0609D056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4618"/>
            <a:ext cx="10058400" cy="28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306E-2F21-402D-9129-1C2528A8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M3d, augment =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A67492-336B-4C67-B9EE-854FA4EF1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83175"/>
            <a:ext cx="10058400" cy="289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5F02-1763-42DF-AE56-942DE5F5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M3d, augment = 2, 16 Neuron Layer at beginning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7BEDE-901D-4B2A-B887-DE411FF7B4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83175"/>
            <a:ext cx="10058400" cy="289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3D2BB-D925-41BA-95E3-7F0096AB420F}"/>
              </a:ext>
            </a:extLst>
          </p:cNvPr>
          <p:cNvSpPr txBox="1"/>
          <p:nvPr/>
        </p:nvSpPr>
        <p:spPr>
          <a:xfrm>
            <a:off x="4283243" y="1328394"/>
            <a:ext cx="717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n-US" dirty="0" err="1"/>
              <a:t>img_idx</a:t>
            </a:r>
            <a:r>
              <a:rPr lang="en-US" dirty="0"/>
              <a:t> = </a:t>
            </a:r>
            <a:r>
              <a:rPr lang="en-US" dirty="0" err="1"/>
              <a:t>np.round</a:t>
            </a:r>
            <a:r>
              <a:rPr lang="en-US" dirty="0"/>
              <a:t>(</a:t>
            </a:r>
            <a:r>
              <a:rPr lang="en-US" dirty="0" err="1"/>
              <a:t>np.linspace</a:t>
            </a:r>
            <a:r>
              <a:rPr lang="en-US" dirty="0"/>
              <a:t>(0,29,16)).</a:t>
            </a:r>
            <a:r>
              <a:rPr lang="en-US" dirty="0" err="1"/>
              <a:t>astype</a:t>
            </a:r>
            <a:r>
              <a:rPr lang="en-US" dirty="0"/>
              <a:t>(int)</a:t>
            </a:r>
          </a:p>
          <a:p>
            <a:pPr lvl="0">
              <a:lnSpc>
                <a:spcPct val="100000"/>
              </a:lnSpc>
              <a:defRPr cap="all"/>
            </a:pPr>
            <a:r>
              <a:rPr lang="en-US" dirty="0" err="1"/>
              <a:t>image_height</a:t>
            </a:r>
            <a:r>
              <a:rPr lang="en-US" dirty="0"/>
              <a:t> = 160, </a:t>
            </a:r>
            <a:r>
              <a:rPr lang="en-US" dirty="0" err="1"/>
              <a:t>image_width</a:t>
            </a:r>
            <a:r>
              <a:rPr lang="en-US" dirty="0"/>
              <a:t> = 160,  </a:t>
            </a:r>
            <a:r>
              <a:rPr lang="en-US" dirty="0" err="1"/>
              <a:t>batch_size</a:t>
            </a:r>
            <a:r>
              <a:rPr lang="en-US" dirty="0"/>
              <a:t> = 20, </a:t>
            </a:r>
            <a:r>
              <a:rPr lang="en-US" dirty="0" err="1"/>
              <a:t>num_epochs</a:t>
            </a:r>
            <a:r>
              <a:rPr lang="en-US" dirty="0"/>
              <a:t> = 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9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6BA4-BAD1-403F-892F-C20C92D1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M3d, augment = 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846221-FEA2-4E53-B2C5-4AACFDB96D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68191"/>
            <a:ext cx="10058400" cy="29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33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16AD-58E2-4BB7-9A9F-65D4308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M3d_more_layers, augment = 1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E00CA3-E633-4E5B-A897-32270FDA0C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68191"/>
            <a:ext cx="10058400" cy="29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22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{E3D33365-F225-44C2-B2E6-6E7DAD09C141}tf78438558_win32</Template>
  <TotalTime>72</TotalTime>
  <Words>7017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Helvetica Neue</vt:lpstr>
      <vt:lpstr>SavonVTI</vt:lpstr>
      <vt:lpstr>3D Model Parameters</vt:lpstr>
      <vt:lpstr>M3d, augment = 0</vt:lpstr>
      <vt:lpstr>M3d, augment = 1</vt:lpstr>
      <vt:lpstr>M3d, augment = 2</vt:lpstr>
      <vt:lpstr>M3d, augment = 2, 16 Neuron Layer at beginning</vt:lpstr>
      <vt:lpstr>M3d, augment = 0</vt:lpstr>
      <vt:lpstr>M3d_more_layers, augment =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Parameters</dc:title>
  <dc:creator>sasan</dc:creator>
  <cp:lastModifiedBy>sasan</cp:lastModifiedBy>
  <cp:revision>11</cp:revision>
  <dcterms:created xsi:type="dcterms:W3CDTF">2021-01-29T16:16:30Z</dcterms:created>
  <dcterms:modified xsi:type="dcterms:W3CDTF">2021-01-30T14:05:00Z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