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899E-C5C3-4D50-9B8E-72D7B042D153}" type="datetimeFigureOut">
              <a:rPr lang="en-IN" smtClean="0"/>
              <a:t>16-08-2017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A99E-60F5-40D7-9ACD-ABCE3567E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8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899E-C5C3-4D50-9B8E-72D7B042D153}" type="datetimeFigureOut">
              <a:rPr lang="en-IN" smtClean="0"/>
              <a:t>16-08-2017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A99E-60F5-40D7-9ACD-ABCE3567E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71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899E-C5C3-4D50-9B8E-72D7B042D153}" type="datetimeFigureOut">
              <a:rPr lang="en-IN" smtClean="0"/>
              <a:t>16-08-2017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A99E-60F5-40D7-9ACD-ABCE3567E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59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899E-C5C3-4D50-9B8E-72D7B042D153}" type="datetimeFigureOut">
              <a:rPr lang="en-IN" smtClean="0"/>
              <a:t>16-08-2017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A99E-60F5-40D7-9ACD-ABCE3567E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91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899E-C5C3-4D50-9B8E-72D7B042D153}" type="datetimeFigureOut">
              <a:rPr lang="en-IN" smtClean="0"/>
              <a:t>16-08-2017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A99E-60F5-40D7-9ACD-ABCE3567E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33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899E-C5C3-4D50-9B8E-72D7B042D153}" type="datetimeFigureOut">
              <a:rPr lang="en-IN" smtClean="0"/>
              <a:t>16-08-2017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A99E-60F5-40D7-9ACD-ABCE3567E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40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899E-C5C3-4D50-9B8E-72D7B042D153}" type="datetimeFigureOut">
              <a:rPr lang="en-IN" smtClean="0"/>
              <a:t>16-08-2017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A99E-60F5-40D7-9ACD-ABCE3567E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30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899E-C5C3-4D50-9B8E-72D7B042D153}" type="datetimeFigureOut">
              <a:rPr lang="en-IN" smtClean="0"/>
              <a:t>16-08-2017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A99E-60F5-40D7-9ACD-ABCE3567E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16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899E-C5C3-4D50-9B8E-72D7B042D153}" type="datetimeFigureOut">
              <a:rPr lang="en-IN" smtClean="0"/>
              <a:t>16-08-2017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A99E-60F5-40D7-9ACD-ABCE3567E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7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899E-C5C3-4D50-9B8E-72D7B042D153}" type="datetimeFigureOut">
              <a:rPr lang="en-IN" smtClean="0"/>
              <a:t>16-08-2017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A99E-60F5-40D7-9ACD-ABCE3567E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70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899E-C5C3-4D50-9B8E-72D7B042D153}" type="datetimeFigureOut">
              <a:rPr lang="en-IN" smtClean="0"/>
              <a:t>16-08-2017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A99E-60F5-40D7-9ACD-ABCE3567E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22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1899E-C5C3-4D50-9B8E-72D7B042D153}" type="datetimeFigureOut">
              <a:rPr lang="en-IN" smtClean="0"/>
              <a:t>16-08-2017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AA99E-60F5-40D7-9ACD-ABCE3567E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16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java API to connect and execute query with the database</a:t>
            </a:r>
          </a:p>
        </p:txBody>
      </p:sp>
    </p:spTree>
    <p:extLst>
      <p:ext uri="{BB962C8B-B14F-4D97-AF65-F5344CB8AC3E}">
        <p14:creationId xmlns:p14="http://schemas.microsoft.com/office/powerpoint/2010/main" val="1240263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Thin </a:t>
            </a:r>
            <a:r>
              <a:rPr lang="en-IN" dirty="0" smtClean="0"/>
              <a:t>driver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thin driver converts JDBC calls directly into the vendor-specific database protocol. That is why it is known as thin driver. It is fully written in Java language</a:t>
            </a:r>
            <a:r>
              <a:rPr lang="en-IN" dirty="0" smtClean="0"/>
              <a:t>.</a:t>
            </a:r>
          </a:p>
          <a:p>
            <a:r>
              <a:rPr lang="en-IN" dirty="0"/>
              <a:t>Advantage:</a:t>
            </a:r>
          </a:p>
          <a:p>
            <a:pPr lvl="1"/>
            <a:r>
              <a:rPr lang="en-IN" dirty="0"/>
              <a:t>Better performance than all other drivers.</a:t>
            </a:r>
          </a:p>
          <a:p>
            <a:pPr lvl="1"/>
            <a:r>
              <a:rPr lang="en-IN" dirty="0"/>
              <a:t>No software is required at client side or server side.</a:t>
            </a:r>
          </a:p>
          <a:p>
            <a:r>
              <a:rPr lang="en-IN" dirty="0"/>
              <a:t>Disadvantage:</a:t>
            </a:r>
          </a:p>
          <a:p>
            <a:pPr lvl="1"/>
            <a:r>
              <a:rPr lang="en-IN" dirty="0"/>
              <a:t>Drivers depends on the Database.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04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Thin </a:t>
            </a:r>
            <a:r>
              <a:rPr lang="en-IN" dirty="0" smtClean="0"/>
              <a:t>driver</a:t>
            </a:r>
            <a:endParaRPr lang="en-IN" dirty="0"/>
          </a:p>
        </p:txBody>
      </p:sp>
      <p:pic>
        <p:nvPicPr>
          <p:cNvPr id="5122" name="Picture 2" descr="Thin driv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010569"/>
            <a:ext cx="48768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498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 Steps to connect to the database in </a:t>
            </a:r>
            <a:r>
              <a:rPr lang="en-IN" dirty="0" smtClean="0"/>
              <a:t>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5 steps to connect any java application with the database in java using JDBC. They are as follows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Register </a:t>
            </a:r>
            <a:r>
              <a:rPr lang="en-IN" dirty="0"/>
              <a:t>the driver class</a:t>
            </a:r>
          </a:p>
          <a:p>
            <a:pPr lvl="1"/>
            <a:r>
              <a:rPr lang="en-IN" dirty="0"/>
              <a:t>Creating connection</a:t>
            </a:r>
          </a:p>
          <a:p>
            <a:pPr lvl="1"/>
            <a:r>
              <a:rPr lang="en-IN" dirty="0"/>
              <a:t>Creating statement</a:t>
            </a:r>
          </a:p>
          <a:p>
            <a:pPr lvl="1"/>
            <a:r>
              <a:rPr lang="en-IN" dirty="0"/>
              <a:t>Executing queries</a:t>
            </a:r>
          </a:p>
          <a:p>
            <a:pPr lvl="1"/>
            <a:r>
              <a:rPr lang="en-IN" dirty="0"/>
              <a:t>Closing connection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237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Maven dependency for drivers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274907"/>
            <a:ext cx="1884218" cy="38180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419" y="1274907"/>
            <a:ext cx="3415187" cy="31395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606" y="1274907"/>
            <a:ext cx="5276606" cy="281377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936153" y="2564185"/>
            <a:ext cx="419101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4732070" y="1862788"/>
            <a:ext cx="419101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7716981" y="3220358"/>
            <a:ext cx="419101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13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Connect to </a:t>
            </a:r>
            <a:r>
              <a:rPr lang="en-US" dirty="0" err="1" smtClean="0"/>
              <a:t>MySql</a:t>
            </a:r>
            <a:r>
              <a:rPr lang="en-US" dirty="0" smtClean="0"/>
              <a:t>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For connecting java application with the </a:t>
            </a:r>
            <a:r>
              <a:rPr lang="en-IN" dirty="0" err="1"/>
              <a:t>mysql</a:t>
            </a:r>
            <a:r>
              <a:rPr lang="en-IN" dirty="0"/>
              <a:t> database, you need to follow 5 steps to perform database connectivity.</a:t>
            </a:r>
          </a:p>
          <a:p>
            <a:r>
              <a:rPr lang="en-IN" dirty="0"/>
              <a:t>In this example we are using </a:t>
            </a:r>
            <a:r>
              <a:rPr lang="en-IN" dirty="0" err="1"/>
              <a:t>MySql</a:t>
            </a:r>
            <a:r>
              <a:rPr lang="en-IN" dirty="0"/>
              <a:t> as the database. So we need to know following </a:t>
            </a:r>
            <a:r>
              <a:rPr lang="en-IN" dirty="0" err="1"/>
              <a:t>informations</a:t>
            </a:r>
            <a:r>
              <a:rPr lang="en-IN" dirty="0"/>
              <a:t> for the </a:t>
            </a:r>
            <a:r>
              <a:rPr lang="en-IN" dirty="0" err="1"/>
              <a:t>mysql</a:t>
            </a:r>
            <a:r>
              <a:rPr lang="en-IN" dirty="0"/>
              <a:t> database:</a:t>
            </a:r>
          </a:p>
          <a:p>
            <a:pPr lvl="1"/>
            <a:r>
              <a:rPr lang="en-IN" b="1" dirty="0"/>
              <a:t>Driver class: </a:t>
            </a:r>
            <a:r>
              <a:rPr lang="en-IN" dirty="0"/>
              <a:t>The driver class for the </a:t>
            </a:r>
            <a:r>
              <a:rPr lang="en-IN" dirty="0" err="1"/>
              <a:t>mysql</a:t>
            </a:r>
            <a:r>
              <a:rPr lang="en-IN" dirty="0"/>
              <a:t> database is </a:t>
            </a:r>
            <a:r>
              <a:rPr lang="en-IN" b="1" dirty="0" err="1"/>
              <a:t>com.mysql.jdbc.Driver</a:t>
            </a:r>
            <a:r>
              <a:rPr lang="en-IN" dirty="0"/>
              <a:t>.</a:t>
            </a:r>
          </a:p>
          <a:p>
            <a:pPr lvl="1"/>
            <a:r>
              <a:rPr lang="en-IN" b="1" dirty="0"/>
              <a:t>Connection URL: </a:t>
            </a:r>
            <a:r>
              <a:rPr lang="en-IN" dirty="0"/>
              <a:t>The connection URL for the </a:t>
            </a:r>
            <a:r>
              <a:rPr lang="en-IN" dirty="0" err="1"/>
              <a:t>mysql</a:t>
            </a:r>
            <a:r>
              <a:rPr lang="en-IN" dirty="0"/>
              <a:t> database is </a:t>
            </a:r>
            <a:r>
              <a:rPr lang="en-IN" b="1" dirty="0" err="1"/>
              <a:t>jdbc:mysql</a:t>
            </a:r>
            <a:r>
              <a:rPr lang="en-IN" b="1" dirty="0"/>
              <a:t>://</a:t>
            </a:r>
            <a:r>
              <a:rPr lang="en-IN" b="1" dirty="0" smtClean="0"/>
              <a:t>localhost:3306/</a:t>
            </a:r>
            <a:r>
              <a:rPr lang="en-IN" b="1" dirty="0" err="1" smtClean="0"/>
              <a:t>trainingdb</a:t>
            </a:r>
            <a:r>
              <a:rPr lang="en-IN" dirty="0"/>
              <a:t> where </a:t>
            </a:r>
            <a:r>
              <a:rPr lang="en-IN" dirty="0" err="1"/>
              <a:t>jdbc</a:t>
            </a:r>
            <a:r>
              <a:rPr lang="en-IN" dirty="0"/>
              <a:t> is the API, </a:t>
            </a:r>
            <a:r>
              <a:rPr lang="en-IN" dirty="0" err="1"/>
              <a:t>mysql</a:t>
            </a:r>
            <a:r>
              <a:rPr lang="en-IN" dirty="0"/>
              <a:t> is the database, localhost is the server name on which </a:t>
            </a:r>
            <a:r>
              <a:rPr lang="en-IN" dirty="0" err="1"/>
              <a:t>mysql</a:t>
            </a:r>
            <a:r>
              <a:rPr lang="en-IN" dirty="0"/>
              <a:t> is running, we may also use IP address, 3306 is the port number and </a:t>
            </a:r>
            <a:r>
              <a:rPr lang="en-IN" dirty="0" err="1"/>
              <a:t>sonoo</a:t>
            </a:r>
            <a:r>
              <a:rPr lang="en-IN" dirty="0"/>
              <a:t> is the database name. We may use any database, in such case, you need to replace the </a:t>
            </a:r>
            <a:r>
              <a:rPr lang="en-IN" dirty="0" err="1"/>
              <a:t>sonoo</a:t>
            </a:r>
            <a:r>
              <a:rPr lang="en-IN" dirty="0"/>
              <a:t> with your database name.</a:t>
            </a:r>
          </a:p>
          <a:p>
            <a:pPr lvl="1"/>
            <a:r>
              <a:rPr lang="en-IN" b="1" dirty="0"/>
              <a:t>Username: </a:t>
            </a:r>
            <a:r>
              <a:rPr lang="en-IN" dirty="0"/>
              <a:t>The default username for the </a:t>
            </a:r>
            <a:r>
              <a:rPr lang="en-IN" dirty="0" err="1"/>
              <a:t>mysql</a:t>
            </a:r>
            <a:r>
              <a:rPr lang="en-IN" dirty="0"/>
              <a:t> database is </a:t>
            </a:r>
            <a:r>
              <a:rPr lang="en-IN" b="1" dirty="0"/>
              <a:t>root</a:t>
            </a:r>
            <a:r>
              <a:rPr lang="en-IN" dirty="0"/>
              <a:t>.</a:t>
            </a:r>
          </a:p>
          <a:p>
            <a:pPr lvl="1"/>
            <a:r>
              <a:rPr lang="en-IN" b="1" dirty="0"/>
              <a:t>Password: </a:t>
            </a:r>
            <a:r>
              <a:rPr lang="en-IN" dirty="0"/>
              <a:t>Password is given by the user at the time of installing the </a:t>
            </a:r>
            <a:r>
              <a:rPr lang="en-IN" dirty="0" err="1"/>
              <a:t>mysql</a:t>
            </a:r>
            <a:r>
              <a:rPr lang="en-IN" dirty="0"/>
              <a:t> database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589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</a:t>
            </a:r>
            <a:r>
              <a:rPr lang="en-IN" dirty="0" smtClean="0"/>
              <a:t>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 JDBC is a java API to connect and execute query with the database. JDBC API uses </a:t>
            </a:r>
            <a:r>
              <a:rPr lang="en-IN" dirty="0" err="1"/>
              <a:t>jdbc</a:t>
            </a:r>
            <a:r>
              <a:rPr lang="en-IN" dirty="0"/>
              <a:t> drivers to connect with the database</a:t>
            </a:r>
            <a:r>
              <a:rPr lang="en-IN" dirty="0" smtClean="0"/>
              <a:t>.</a:t>
            </a:r>
          </a:p>
          <a:p>
            <a:r>
              <a:rPr lang="en-IN" dirty="0"/>
              <a:t>Before JDBC, ODBC API was the database API to connect and execute query with the database. But, ODBC API uses ODBC driver which is written in C language (i.e. platform dependent and unsecured). That is why Java has defined its own API (JDBC API) that uses JDBC drivers (written in Java language).</a:t>
            </a:r>
          </a:p>
        </p:txBody>
      </p:sp>
      <p:pic>
        <p:nvPicPr>
          <p:cNvPr id="1028" name="Picture 4" descr="JDBC (Java Database Connectivity)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464" y="4378324"/>
            <a:ext cx="45053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138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JDBC </a:t>
            </a:r>
            <a:r>
              <a:rPr lang="en-IN" dirty="0" smtClean="0"/>
              <a:t>Driver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JDBC Driver is a software component that enables java application to interact with the </a:t>
            </a:r>
            <a:r>
              <a:rPr lang="en-IN" dirty="0" err="1"/>
              <a:t>database.There</a:t>
            </a:r>
            <a:r>
              <a:rPr lang="en-IN" dirty="0"/>
              <a:t> are 4 types of JDBC drivers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JDBC-ODBC </a:t>
            </a:r>
            <a:r>
              <a:rPr lang="en-IN" dirty="0"/>
              <a:t>bridge driver</a:t>
            </a:r>
          </a:p>
          <a:p>
            <a:pPr lvl="1"/>
            <a:r>
              <a:rPr lang="en-IN" dirty="0"/>
              <a:t>Native-API driver (partially java driver)</a:t>
            </a:r>
          </a:p>
          <a:p>
            <a:pPr lvl="1"/>
            <a:r>
              <a:rPr lang="en-IN" dirty="0"/>
              <a:t>Network Protocol driver (fully java driver)</a:t>
            </a:r>
          </a:p>
          <a:p>
            <a:pPr lvl="1"/>
            <a:r>
              <a:rPr lang="en-IN" dirty="0"/>
              <a:t>Thin driver (fully java driver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JDBC-ODBC bridge </a:t>
            </a:r>
            <a:r>
              <a:rPr lang="en-IN" dirty="0" smtClean="0"/>
              <a:t>driver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JDBC-ODBC bridge driver uses ODBC driver to connect to the database. The JDBC-ODBC bridge driver converts JDBC method calls into the ODBC function calls. This is now discouraged because of thin driver</a:t>
            </a:r>
            <a:r>
              <a:rPr lang="en-IN" dirty="0" smtClean="0"/>
              <a:t>.</a:t>
            </a:r>
          </a:p>
          <a:p>
            <a:r>
              <a:rPr lang="en-IN" dirty="0"/>
              <a:t>Advantages:</a:t>
            </a:r>
          </a:p>
          <a:p>
            <a:pPr lvl="1"/>
            <a:r>
              <a:rPr lang="en-IN" dirty="0"/>
              <a:t>easy to use.</a:t>
            </a:r>
          </a:p>
          <a:p>
            <a:pPr lvl="1"/>
            <a:r>
              <a:rPr lang="en-IN" dirty="0"/>
              <a:t>can be easily connected to any database</a:t>
            </a:r>
            <a:r>
              <a:rPr lang="en-IN" dirty="0" smtClean="0"/>
              <a:t>.</a:t>
            </a:r>
          </a:p>
          <a:p>
            <a:r>
              <a:rPr lang="en-IN" dirty="0"/>
              <a:t>Disadvantages:</a:t>
            </a:r>
          </a:p>
          <a:p>
            <a:pPr lvl="1"/>
            <a:r>
              <a:rPr lang="en-IN" dirty="0"/>
              <a:t>Performance degraded because JDBC method call is converted into the ODBC function calls.</a:t>
            </a:r>
          </a:p>
          <a:p>
            <a:pPr lvl="1"/>
            <a:r>
              <a:rPr lang="en-IN" dirty="0"/>
              <a:t>The ODBC driver needs to be installed on the client machine</a:t>
            </a:r>
            <a:r>
              <a:rPr lang="en-IN" dirty="0" smtClean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94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JDBC-ODBC bridge </a:t>
            </a:r>
            <a:r>
              <a:rPr lang="en-IN" dirty="0" smtClean="0"/>
              <a:t>driver</a:t>
            </a:r>
            <a:endParaRPr lang="en-IN" dirty="0"/>
          </a:p>
        </p:txBody>
      </p:sp>
      <p:pic>
        <p:nvPicPr>
          <p:cNvPr id="2050" name="Picture 2" descr="bridge driv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7" y="2172494"/>
            <a:ext cx="71342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21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Native-API </a:t>
            </a:r>
            <a:r>
              <a:rPr lang="en-IN" dirty="0" smtClean="0"/>
              <a:t>driver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Native API driver uses the client-side libraries of the database. The driver converts JDBC method calls into native calls of the database API. It is not written entirely in java</a:t>
            </a:r>
            <a:r>
              <a:rPr lang="en-IN" dirty="0" smtClean="0"/>
              <a:t>.</a:t>
            </a:r>
          </a:p>
          <a:p>
            <a:r>
              <a:rPr lang="en-IN" dirty="0"/>
              <a:t>Advantage:</a:t>
            </a:r>
          </a:p>
          <a:p>
            <a:pPr lvl="1"/>
            <a:r>
              <a:rPr lang="en-IN" dirty="0"/>
              <a:t>performance upgraded than JDBC-ODBC bridge driver.</a:t>
            </a:r>
          </a:p>
          <a:p>
            <a:r>
              <a:rPr lang="en-IN" dirty="0"/>
              <a:t>Disadvantage:</a:t>
            </a:r>
          </a:p>
          <a:p>
            <a:pPr lvl="1"/>
            <a:r>
              <a:rPr lang="en-IN" dirty="0"/>
              <a:t>The Native driver needs to be installed on the each client machine.</a:t>
            </a:r>
          </a:p>
          <a:p>
            <a:pPr lvl="1"/>
            <a:r>
              <a:rPr lang="en-IN" dirty="0"/>
              <a:t>The Vendor client library needs to be installed on client machine.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2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Native-API </a:t>
            </a:r>
            <a:r>
              <a:rPr lang="en-IN" dirty="0" smtClean="0"/>
              <a:t>driver</a:t>
            </a:r>
            <a:endParaRPr lang="en-IN" dirty="0"/>
          </a:p>
        </p:txBody>
      </p:sp>
      <p:pic>
        <p:nvPicPr>
          <p:cNvPr id="3074" name="Picture 2" descr="Native-API driv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2172494"/>
            <a:ext cx="55054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55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Protocol </a:t>
            </a:r>
            <a:r>
              <a:rPr lang="en-IN" dirty="0" smtClean="0"/>
              <a:t>driver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Network Protocol driver uses middleware (application server) that converts JDBC calls directly or indirectly into the vendor-specific database protocol. </a:t>
            </a:r>
            <a:r>
              <a:rPr lang="en-IN" dirty="0" smtClean="0"/>
              <a:t>It </a:t>
            </a:r>
            <a:r>
              <a:rPr lang="en-IN" dirty="0"/>
              <a:t>is fully written in java</a:t>
            </a:r>
            <a:r>
              <a:rPr lang="en-IN" dirty="0" smtClean="0"/>
              <a:t>.</a:t>
            </a:r>
          </a:p>
          <a:p>
            <a:r>
              <a:rPr lang="en-IN" dirty="0"/>
              <a:t>Advantage:</a:t>
            </a:r>
          </a:p>
          <a:p>
            <a:pPr lvl="1"/>
            <a:r>
              <a:rPr lang="en-IN" dirty="0"/>
              <a:t>No client side library is required because of application server that can perform many tasks like auditing, load balancing, logging etc.</a:t>
            </a:r>
          </a:p>
          <a:p>
            <a:r>
              <a:rPr lang="en-IN" dirty="0"/>
              <a:t>Disadvantages:</a:t>
            </a:r>
          </a:p>
          <a:p>
            <a:pPr lvl="1"/>
            <a:r>
              <a:rPr lang="en-IN" dirty="0"/>
              <a:t>Network support is required on client machine.</a:t>
            </a:r>
          </a:p>
          <a:p>
            <a:pPr lvl="1"/>
            <a:r>
              <a:rPr lang="en-IN" dirty="0"/>
              <a:t>Requires database-specific coding to be done in the middle tier.</a:t>
            </a:r>
          </a:p>
          <a:p>
            <a:pPr lvl="1"/>
            <a:r>
              <a:rPr lang="en-IN" dirty="0"/>
              <a:t>Maintenance of Network Protocol driver becomes costly because it requires database-specific coding to be done in the middle tier.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8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Protocol </a:t>
            </a:r>
            <a:r>
              <a:rPr lang="en-IN" dirty="0" smtClean="0"/>
              <a:t>driver</a:t>
            </a:r>
            <a:endParaRPr lang="en-IN" dirty="0"/>
          </a:p>
        </p:txBody>
      </p:sp>
      <p:pic>
        <p:nvPicPr>
          <p:cNvPr id="4098" name="Picture 2" descr="Network Protocol driv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2077244"/>
            <a:ext cx="634365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25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577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JDBC</vt:lpstr>
      <vt:lpstr>Java JDBC</vt:lpstr>
      <vt:lpstr>JDBC Driver</vt:lpstr>
      <vt:lpstr>JDBC-ODBC bridge driver</vt:lpstr>
      <vt:lpstr>JDBC-ODBC bridge driver</vt:lpstr>
      <vt:lpstr>Native-API driver</vt:lpstr>
      <vt:lpstr>Native-API driver</vt:lpstr>
      <vt:lpstr>Network Protocol driver</vt:lpstr>
      <vt:lpstr>Network Protocol driver</vt:lpstr>
      <vt:lpstr>Thin driver</vt:lpstr>
      <vt:lpstr>Thin driver</vt:lpstr>
      <vt:lpstr>5 Steps to connect to the database in java</vt:lpstr>
      <vt:lpstr>Add Maven dependency for drivers</vt:lpstr>
      <vt:lpstr>Example: Connect to MySql Database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Pradeep Singh</dc:creator>
  <cp:lastModifiedBy>Pradeep Singh</cp:lastModifiedBy>
  <cp:revision>5</cp:revision>
  <dcterms:created xsi:type="dcterms:W3CDTF">2017-08-16T06:50:05Z</dcterms:created>
  <dcterms:modified xsi:type="dcterms:W3CDTF">2017-08-16T13:25:14Z</dcterms:modified>
</cp:coreProperties>
</file>