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113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5D91DD-0939-49A3-B838-DBB2F8C560EA}" type="datetimeFigureOut">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250167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D91DD-0939-49A3-B838-DBB2F8C560EA}" type="datetimeFigureOut">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177345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D91DD-0939-49A3-B838-DBB2F8C560EA}" type="datetimeFigureOut">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420521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D91DD-0939-49A3-B838-DBB2F8C560EA}" type="datetimeFigureOut">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279992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D91DD-0939-49A3-B838-DBB2F8C560EA}" type="datetimeFigureOut">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14283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5D91DD-0939-49A3-B838-DBB2F8C560EA}" type="datetimeFigureOut">
              <a:rPr lang="en-IN" smtClean="0"/>
              <a:t>17-08-2017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728158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5D91DD-0939-49A3-B838-DBB2F8C560EA}" type="datetimeFigureOut">
              <a:rPr lang="en-IN" smtClean="0"/>
              <a:t>17-08-2017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178038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5D91DD-0939-49A3-B838-DBB2F8C560EA}" type="datetimeFigureOut">
              <a:rPr lang="en-IN" smtClean="0"/>
              <a:t>17-08-2017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146251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D91DD-0939-49A3-B838-DBB2F8C560EA}" type="datetimeFigureOut">
              <a:rPr lang="en-IN" smtClean="0"/>
              <a:t>17-08-2017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362688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D91DD-0939-49A3-B838-DBB2F8C560EA}" type="datetimeFigureOut">
              <a:rPr lang="en-IN" smtClean="0"/>
              <a:t>17-08-2017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274450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D91DD-0939-49A3-B838-DBB2F8C560EA}" type="datetimeFigureOut">
              <a:rPr lang="en-IN" smtClean="0"/>
              <a:t>17-08-2017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24772-FD26-4C5A-BC87-622A2FA640DC}" type="slidenum">
              <a:rPr lang="en-IN" smtClean="0"/>
              <a:t>‹#›</a:t>
            </a:fld>
            <a:endParaRPr lang="en-IN"/>
          </a:p>
        </p:txBody>
      </p:sp>
    </p:spTree>
    <p:extLst>
      <p:ext uri="{BB962C8B-B14F-4D97-AF65-F5344CB8AC3E}">
        <p14:creationId xmlns:p14="http://schemas.microsoft.com/office/powerpoint/2010/main" val="72829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D91DD-0939-49A3-B838-DBB2F8C560EA}" type="datetimeFigureOut">
              <a:rPr lang="en-IN" smtClean="0"/>
              <a:t>17-08-2017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24772-FD26-4C5A-BC87-622A2FA640DC}" type="slidenum">
              <a:rPr lang="en-IN" smtClean="0"/>
              <a:t>‹#›</a:t>
            </a:fld>
            <a:endParaRPr lang="en-IN"/>
          </a:p>
        </p:txBody>
      </p:sp>
    </p:spTree>
    <p:extLst>
      <p:ext uri="{BB962C8B-B14F-4D97-AF65-F5344CB8AC3E}">
        <p14:creationId xmlns:p14="http://schemas.microsoft.com/office/powerpoint/2010/main" val="397688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JavaScript basics</a:t>
            </a:r>
            <a:endParaRPr lang="en-IN" dirty="0"/>
          </a:p>
        </p:txBody>
      </p:sp>
      <p:sp>
        <p:nvSpPr>
          <p:cNvPr id="3" name="Subtitle 2"/>
          <p:cNvSpPr>
            <a:spLocks noGrp="1"/>
          </p:cNvSpPr>
          <p:nvPr>
            <p:ph type="subTitle" idx="1"/>
          </p:nvPr>
        </p:nvSpPr>
        <p:spPr/>
        <p:txBody>
          <a:bodyPr/>
          <a:lstStyle/>
          <a:p>
            <a:r>
              <a:rPr lang="en-US" dirty="0" smtClean="0"/>
              <a:t>Getting started with JavaScript</a:t>
            </a:r>
            <a:endParaRPr lang="en-IN" dirty="0"/>
          </a:p>
        </p:txBody>
      </p:sp>
    </p:spTree>
    <p:extLst>
      <p:ext uri="{BB962C8B-B14F-4D97-AF65-F5344CB8AC3E}">
        <p14:creationId xmlns:p14="http://schemas.microsoft.com/office/powerpoint/2010/main" val="398657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JavaScript, really?</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JavaScript ("JS" for short) is a full-fledged dynamic programming language that, when applied to an HTML document, can provide dynamic interactivity on websites. It was invented by Brendan </a:t>
            </a:r>
            <a:r>
              <a:rPr lang="en-IN" dirty="0" err="1" smtClean="0"/>
              <a:t>Eich</a:t>
            </a:r>
            <a:r>
              <a:rPr lang="en-IN" dirty="0" smtClean="0"/>
              <a:t>, co-founder of the Mozilla project, the Mozilla Foundation, and the Mozilla Corporation.</a:t>
            </a:r>
          </a:p>
          <a:p>
            <a:r>
              <a:rPr lang="en-IN" dirty="0" smtClean="0"/>
              <a:t>Developers have written a large variety of tools on top of the core JavaScript language. These include:</a:t>
            </a:r>
          </a:p>
          <a:p>
            <a:pPr lvl="1"/>
            <a:r>
              <a:rPr lang="en-IN" dirty="0" smtClean="0"/>
              <a:t>Browser Application Programming Interfaces (APIs) — APIs built into web browsers, providing functionality like dynamically creating HTML and setting CSS styles, collecting and manipulating a video stream from the user's webcam, or generating 3D graphics and audio samples.</a:t>
            </a:r>
          </a:p>
          <a:p>
            <a:pPr lvl="1"/>
            <a:r>
              <a:rPr lang="en-IN" dirty="0" smtClean="0"/>
              <a:t>Third-party APIs to allow developers to incorporate functionality in their sites from other content providers, such as Twitter or Facebook.</a:t>
            </a:r>
          </a:p>
          <a:p>
            <a:pPr lvl="1"/>
            <a:r>
              <a:rPr lang="en-IN" dirty="0" smtClean="0"/>
              <a:t>Third-party frameworks and libraries you can apply to your HTML to allow you to rapidly build up sites and applications.</a:t>
            </a:r>
          </a:p>
        </p:txBody>
      </p:sp>
    </p:spTree>
    <p:extLst>
      <p:ext uri="{BB962C8B-B14F-4D97-AF65-F5344CB8AC3E}">
        <p14:creationId xmlns:p14="http://schemas.microsoft.com/office/powerpoint/2010/main" val="329523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Key Characteristics</a:t>
            </a:r>
            <a:endParaRPr lang="en-IN" dirty="0"/>
          </a:p>
        </p:txBody>
      </p:sp>
      <p:sp>
        <p:nvSpPr>
          <p:cNvPr id="3" name="Content Placeholder 2"/>
          <p:cNvSpPr>
            <a:spLocks noGrp="1"/>
          </p:cNvSpPr>
          <p:nvPr>
            <p:ph idx="1"/>
          </p:nvPr>
        </p:nvSpPr>
        <p:spPr/>
        <p:txBody>
          <a:bodyPr>
            <a:normAutofit/>
          </a:bodyPr>
          <a:lstStyle/>
          <a:p>
            <a:r>
              <a:rPr lang="en-IN" dirty="0" smtClean="0"/>
              <a:t>JavaScript is a lightweight, interpreted programming language.</a:t>
            </a:r>
          </a:p>
          <a:p>
            <a:r>
              <a:rPr lang="en-IN" dirty="0" smtClean="0"/>
              <a:t>Designed for creating network-centric applications.</a:t>
            </a:r>
          </a:p>
          <a:p>
            <a:r>
              <a:rPr lang="en-IN" dirty="0" smtClean="0"/>
              <a:t>Complementary to and integrated with Java.</a:t>
            </a:r>
          </a:p>
          <a:p>
            <a:r>
              <a:rPr lang="en-IN" dirty="0" smtClean="0"/>
              <a:t>Complementary to and integrated with HTML.</a:t>
            </a:r>
          </a:p>
          <a:p>
            <a:r>
              <a:rPr lang="en-IN" dirty="0" smtClean="0"/>
              <a:t>Open and cross-platform.</a:t>
            </a:r>
          </a:p>
          <a:p>
            <a:r>
              <a:rPr lang="en-IN" dirty="0" smtClean="0"/>
              <a:t>Client-side JavaScript is the most common form of the language. The script should be included in or referenced by an HTML document for the code to be interpreted by the browser.</a:t>
            </a:r>
          </a:p>
          <a:p>
            <a:endParaRPr lang="en-IN" dirty="0"/>
          </a:p>
        </p:txBody>
      </p:sp>
    </p:spTree>
    <p:extLst>
      <p:ext uri="{BB962C8B-B14F-4D97-AF65-F5344CB8AC3E}">
        <p14:creationId xmlns:p14="http://schemas.microsoft.com/office/powerpoint/2010/main" val="207783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JavaScript</a:t>
            </a:r>
            <a:endParaRPr lang="en-IN" dirty="0"/>
          </a:p>
        </p:txBody>
      </p:sp>
      <p:sp>
        <p:nvSpPr>
          <p:cNvPr id="3" name="Content Placeholder 2"/>
          <p:cNvSpPr>
            <a:spLocks noGrp="1"/>
          </p:cNvSpPr>
          <p:nvPr>
            <p:ph idx="1"/>
          </p:nvPr>
        </p:nvSpPr>
        <p:spPr/>
        <p:txBody>
          <a:bodyPr>
            <a:normAutofit lnSpcReduction="10000"/>
          </a:bodyPr>
          <a:lstStyle/>
          <a:p>
            <a:r>
              <a:rPr lang="en-IN" dirty="0" smtClean="0"/>
              <a:t>Less server interaction: You can validate user input before sending the page off to the server. This saves server traffic, which means less load on your server.</a:t>
            </a:r>
          </a:p>
          <a:p>
            <a:r>
              <a:rPr lang="en-IN" dirty="0" smtClean="0"/>
              <a:t>Immediate feedback to the visitors: They don't have to wait for a page reload to see if they have forgotten to enter something.</a:t>
            </a:r>
          </a:p>
          <a:p>
            <a:r>
              <a:rPr lang="en-IN" dirty="0" smtClean="0"/>
              <a:t>Increased interactivity: You can create interfaces that react when the user hovers over them with a mouse or activates them via the keyboard.</a:t>
            </a:r>
          </a:p>
          <a:p>
            <a:r>
              <a:rPr lang="en-IN" dirty="0" smtClean="0"/>
              <a:t>Richer interfaces: You can use JavaScript to include such items as drag and drop components and sliders to give a Rich Interface to your site visitors.</a:t>
            </a:r>
          </a:p>
        </p:txBody>
      </p:sp>
    </p:spTree>
    <p:extLst>
      <p:ext uri="{BB962C8B-B14F-4D97-AF65-F5344CB8AC3E}">
        <p14:creationId xmlns:p14="http://schemas.microsoft.com/office/powerpoint/2010/main" val="222119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JavaScript do?</a:t>
            </a:r>
            <a:endParaRPr lang="en-IN" dirty="0"/>
          </a:p>
        </p:txBody>
      </p:sp>
      <p:sp>
        <p:nvSpPr>
          <p:cNvPr id="3" name="Content Placeholder 2"/>
          <p:cNvSpPr>
            <a:spLocks noGrp="1"/>
          </p:cNvSpPr>
          <p:nvPr>
            <p:ph idx="1"/>
          </p:nvPr>
        </p:nvSpPr>
        <p:spPr/>
        <p:txBody>
          <a:bodyPr/>
          <a:lstStyle/>
          <a:p>
            <a:r>
              <a:rPr lang="en-IN" dirty="0" smtClean="0"/>
              <a:t>The core JavaScript language consists of some common programming features that allow you to do things like:</a:t>
            </a:r>
          </a:p>
          <a:p>
            <a:pPr lvl="1"/>
            <a:r>
              <a:rPr lang="en-IN" dirty="0" smtClean="0"/>
              <a:t>Store useful values inside variables. In the above example for instance, we ask for a new name to be entered then store that name in a variable called name.</a:t>
            </a:r>
          </a:p>
          <a:p>
            <a:pPr lvl="1"/>
            <a:r>
              <a:rPr lang="en-IN" dirty="0" smtClean="0"/>
              <a:t>Operations on pieces of text (known as "strings" in programming). In the above example we take the string "Player 1: " and join it to the name variable to create the complete text label, e.g. ''Player 1: Chris".</a:t>
            </a:r>
          </a:p>
          <a:p>
            <a:pPr lvl="1"/>
            <a:r>
              <a:rPr lang="en-IN" dirty="0" smtClean="0"/>
              <a:t>Running code in response to certain events occurring on a web page. We used a click event in our example above to detect when the button is clicked and then run the code that updates the text label.)</a:t>
            </a:r>
          </a:p>
          <a:p>
            <a:pPr lvl="1"/>
            <a:r>
              <a:rPr lang="en-IN" dirty="0" smtClean="0"/>
              <a:t>And much more!</a:t>
            </a:r>
            <a:endParaRPr lang="en-IN" dirty="0"/>
          </a:p>
        </p:txBody>
      </p:sp>
    </p:spTree>
    <p:extLst>
      <p:ext uri="{BB962C8B-B14F-4D97-AF65-F5344CB8AC3E}">
        <p14:creationId xmlns:p14="http://schemas.microsoft.com/office/powerpoint/2010/main" val="232847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is not Java</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JavaScript resembles Java but does not have Java's static typing and strong type checking. </a:t>
            </a:r>
          </a:p>
          <a:p>
            <a:r>
              <a:rPr lang="en-IN" dirty="0" smtClean="0"/>
              <a:t>JavaScript supports most Java expression syntax and basic control-flow constructs.</a:t>
            </a:r>
          </a:p>
          <a:p>
            <a:r>
              <a:rPr lang="en-IN" dirty="0" smtClean="0"/>
              <a:t>JavaScript has a simple, instance-based object model that still provides significant capabilities. </a:t>
            </a:r>
          </a:p>
          <a:p>
            <a:r>
              <a:rPr lang="en-US" dirty="0" smtClean="0"/>
              <a:t>Java is a compiled language whereas JavaScript is interpreted language (however JavaScript code for </a:t>
            </a:r>
            <a:r>
              <a:rPr lang="en-US" dirty="0" err="1" smtClean="0"/>
              <a:t>NodeJs</a:t>
            </a:r>
            <a:r>
              <a:rPr lang="en-US" dirty="0" smtClean="0"/>
              <a:t> can be compiled into executables).</a:t>
            </a:r>
          </a:p>
          <a:p>
            <a:r>
              <a:rPr lang="en-US" dirty="0" smtClean="0"/>
              <a:t>JavaScript is mostly used for web development (however this has changed in recent times as now it is being used for all sorts of use cases), Java is a general purpose programming language that can used to develop all kind of applications.</a:t>
            </a:r>
            <a:endParaRPr lang="en-IN" dirty="0"/>
          </a:p>
        </p:txBody>
      </p:sp>
    </p:spTree>
    <p:extLst>
      <p:ext uri="{BB962C8B-B14F-4D97-AF65-F5344CB8AC3E}">
        <p14:creationId xmlns:p14="http://schemas.microsoft.com/office/powerpoint/2010/main" val="293968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history</a:t>
            </a:r>
            <a:endParaRPr lang="en-IN" dirty="0"/>
          </a:p>
        </p:txBody>
      </p:sp>
      <p:pic>
        <p:nvPicPr>
          <p:cNvPr id="4" name="Content Placeholder 3"/>
          <p:cNvPicPr>
            <a:picLocks noGrp="1" noChangeAspect="1"/>
          </p:cNvPicPr>
          <p:nvPr>
            <p:ph idx="1"/>
          </p:nvPr>
        </p:nvPicPr>
        <p:blipFill>
          <a:blip r:embed="rId2"/>
          <a:stretch>
            <a:fillRect/>
          </a:stretch>
        </p:blipFill>
        <p:spPr>
          <a:xfrm>
            <a:off x="838200" y="1981242"/>
            <a:ext cx="10515600" cy="4040104"/>
          </a:xfrm>
          <a:prstGeom prst="rect">
            <a:avLst/>
          </a:prstGeom>
        </p:spPr>
      </p:pic>
    </p:spTree>
    <p:extLst>
      <p:ext uri="{BB962C8B-B14F-4D97-AF65-F5344CB8AC3E}">
        <p14:creationId xmlns:p14="http://schemas.microsoft.com/office/powerpoint/2010/main" val="204875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Today</a:t>
            </a:r>
            <a:endParaRPr lang="en-IN" dirty="0"/>
          </a:p>
        </p:txBody>
      </p:sp>
      <p:sp>
        <p:nvSpPr>
          <p:cNvPr id="3" name="Text Placeholder 2"/>
          <p:cNvSpPr>
            <a:spLocks noGrp="1"/>
          </p:cNvSpPr>
          <p:nvPr>
            <p:ph type="body" idx="1"/>
          </p:nvPr>
        </p:nvSpPr>
        <p:spPr/>
        <p:txBody>
          <a:bodyPr/>
          <a:lstStyle/>
          <a:p>
            <a:r>
              <a:rPr lang="en-US" dirty="0" smtClean="0"/>
              <a:t>In Browser</a:t>
            </a:r>
            <a:endParaRPr lang="en-IN" dirty="0"/>
          </a:p>
        </p:txBody>
      </p:sp>
      <p:sp>
        <p:nvSpPr>
          <p:cNvPr id="5" name="Text Placeholder 4"/>
          <p:cNvSpPr>
            <a:spLocks noGrp="1"/>
          </p:cNvSpPr>
          <p:nvPr>
            <p:ph type="body" sz="quarter" idx="3"/>
          </p:nvPr>
        </p:nvSpPr>
        <p:spPr/>
        <p:txBody>
          <a:bodyPr/>
          <a:lstStyle/>
          <a:p>
            <a:r>
              <a:rPr lang="en-US" dirty="0" smtClean="0"/>
              <a:t>Web Server/Process</a:t>
            </a:r>
            <a:endParaRPr lang="en-IN" dirty="0"/>
          </a:p>
        </p:txBody>
      </p:sp>
      <p:pic>
        <p:nvPicPr>
          <p:cNvPr id="10" name="Content Placeholder 9"/>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839788" y="2581890"/>
            <a:ext cx="849672" cy="849672"/>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9792" y="2581890"/>
            <a:ext cx="794736" cy="84967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034" y="2581890"/>
            <a:ext cx="890394" cy="8554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7934" y="2581891"/>
            <a:ext cx="1038023" cy="84967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69" y="3508377"/>
            <a:ext cx="973023" cy="926487"/>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9792" y="3510939"/>
            <a:ext cx="794736" cy="595285"/>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36035" y="3508378"/>
            <a:ext cx="890394" cy="890394"/>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67934" y="3508377"/>
            <a:ext cx="1038023" cy="1038023"/>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230" y="4511679"/>
            <a:ext cx="960004" cy="511171"/>
          </a:xfrm>
          <a:prstGeom prst="rect">
            <a:avLst/>
          </a:prstGeom>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3950" y="4469860"/>
            <a:ext cx="1872007" cy="552990"/>
          </a:xfrm>
          <a:prstGeom prst="rect">
            <a:avLst/>
          </a:prstGeom>
        </p:spPr>
      </p:pic>
    </p:spTree>
    <p:extLst>
      <p:ext uri="{BB962C8B-B14F-4D97-AF65-F5344CB8AC3E}">
        <p14:creationId xmlns:p14="http://schemas.microsoft.com/office/powerpoint/2010/main" val="315023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618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JavaScript basics</vt:lpstr>
      <vt:lpstr>What is JavaScript, really?</vt:lpstr>
      <vt:lpstr>JavaScript Key Characteristics</vt:lpstr>
      <vt:lpstr>Advantages of JavaScript</vt:lpstr>
      <vt:lpstr>What can JavaScript do?</vt:lpstr>
      <vt:lpstr>JavaScript is not Java</vt:lpstr>
      <vt:lpstr>JavaScript history</vt:lpstr>
      <vt:lpstr>JavaScript Today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basics</dc:title>
  <dc:creator>Pradeep Singh</dc:creator>
  <cp:lastModifiedBy>Pradeep Singh</cp:lastModifiedBy>
  <cp:revision>9</cp:revision>
  <dcterms:created xsi:type="dcterms:W3CDTF">2017-08-17T06:27:29Z</dcterms:created>
  <dcterms:modified xsi:type="dcterms:W3CDTF">2017-08-17T15:18:05Z</dcterms:modified>
</cp:coreProperties>
</file>