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36" userDrawn="1">
          <p15:clr>
            <a:srgbClr val="A4A3A4"/>
          </p15:clr>
        </p15:guide>
        <p15:guide id="2" pos="3648" userDrawn="1">
          <p15:clr>
            <a:srgbClr val="A4A3A4"/>
          </p15:clr>
        </p15:guide>
        <p15:guide id="3" pos="5736" userDrawn="1">
          <p15:clr>
            <a:srgbClr val="A4A3A4"/>
          </p15:clr>
        </p15:guide>
        <p15:guide id="4" pos="4560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6" orient="horz" pos="3000" userDrawn="1">
          <p15:clr>
            <a:srgbClr val="A4A3A4"/>
          </p15:clr>
        </p15:guide>
        <p15:guide id="7" orient="horz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706"/>
    <a:srgbClr val="800000"/>
    <a:srgbClr val="5E2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69" d="100"/>
          <a:sy n="69" d="100"/>
        </p:scale>
        <p:origin x="32" y="304"/>
      </p:cViewPr>
      <p:guideLst>
        <p:guide pos="1536"/>
        <p:guide pos="3648"/>
        <p:guide pos="5736"/>
        <p:guide pos="4560"/>
        <p:guide orient="horz" pos="528"/>
        <p:guide orient="horz" pos="3000"/>
        <p:guide orient="horz"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Reddy Yenreddy" userId="215a89285596f29a" providerId="LiveId" clId="{883CAD1F-77CD-4374-9B55-2D3ED842E0F9}"/>
    <pc:docChg chg="modSld">
      <pc:chgData name="Pradeep Reddy Yenreddy" userId="215a89285596f29a" providerId="LiveId" clId="{883CAD1F-77CD-4374-9B55-2D3ED842E0F9}" dt="2024-07-11T23:33:28.440" v="1998" actId="207"/>
      <pc:docMkLst>
        <pc:docMk/>
      </pc:docMkLst>
      <pc:sldChg chg="modSp mod">
        <pc:chgData name="Pradeep Reddy Yenreddy" userId="215a89285596f29a" providerId="LiveId" clId="{883CAD1F-77CD-4374-9B55-2D3ED842E0F9}" dt="2024-07-11T23:33:28.440" v="1998" actId="207"/>
        <pc:sldMkLst>
          <pc:docMk/>
          <pc:sldMk cId="708371323" sldId="256"/>
        </pc:sldMkLst>
        <pc:spChg chg="mod">
          <ac:chgData name="Pradeep Reddy Yenreddy" userId="215a89285596f29a" providerId="LiveId" clId="{883CAD1F-77CD-4374-9B55-2D3ED842E0F9}" dt="2024-07-11T23:33:28.440" v="1998" actId="207"/>
          <ac:spMkLst>
            <pc:docMk/>
            <pc:sldMk cId="708371323" sldId="256"/>
            <ac:spMk id="36" creationId="{CC46CFB0-1D6D-8945-2BA8-1FBF6C36BB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D8E3-F728-2C4F-C5D4-25F6085BF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C0281-9D3A-3DB7-1BCE-759918810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9A88-B58C-D640-FC67-962ACCB5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869D-F31E-1874-335F-B467DC79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FC33-2B95-5F01-2E62-12D44362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B0FF-6A70-D8C8-3F0D-24B895E0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C8E25-4EAA-46FA-1708-C6519120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7371-4721-034B-E84E-7375B1BD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7B68-B13F-1C13-280B-99F012A1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834A-C355-6381-9AEB-F0A9F7FD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0C7FB-76D7-AA80-6B79-8FD8D6BE8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80608-B966-16FD-A5BF-67806D5B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D748-E8C7-4A3D-7BE6-D35A906A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11FB-8AB4-4749-AB91-3A8D20B0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AE5E-96FB-1F2E-D09D-4D87001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2F68-5553-2D7C-63AC-63C6D36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C57E-468A-1DC6-BEFB-33E9C94C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0B11-5809-7E05-5F10-DE8BB7F0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05D1-2D2D-A509-175F-172D01C1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3E39-8C0B-080A-4D5E-2A25D14E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986-99A7-7390-0998-6563911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EE25-AE6F-647E-F943-6A0EFD80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4C9E-2C20-186B-D09F-B306254B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C3B7-EB4C-3E5A-CA60-9624FFB2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003D-FA26-89B6-055F-A25D137A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58EA-D5E4-8E63-343E-16DDDF46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40A6-6789-0794-14C0-06767249D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906C0-944F-3950-7407-F2CBD16C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E2F95-12C8-A4F8-FF9F-885E295D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F54BF-9E72-8837-5385-FDC6DD1F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AEA2-F680-6D81-612E-EE86043E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0D1-CED2-6847-2BFF-2C9511DA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AA51-B426-CFF4-6076-D50575E7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64B10-5BFB-C89E-8369-68CB668D9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CF457-5093-F4D0-9CAA-2B8F4AAF6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D0456-B0E0-4A27-7C95-07E87B023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B3A-61EB-5385-4D4A-7FD76D0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D7471-4917-65CD-43E1-6C30FA03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9683C-D572-85AE-5627-F0F284C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7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63EE-0ACF-FFA2-1487-6B43FFC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3A9ED-1DAC-FA29-2268-BCF79900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FB8D0-C5F1-CDB0-C96C-D104C7A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3DA44-0A66-ECB3-3519-B140573C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A2D23-B23C-66B7-CCE7-DB7A9E7F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21734-EC70-01FE-FF41-973DB272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FD50-B7D9-283A-DA4E-0E9E0E8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4FEE-3B52-3312-416D-2E071B3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DA9E-4E3F-8D72-FC73-0CCE2933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1181D-DEF1-D603-62B3-703B31CCC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D71BB-DE77-B36D-4465-71BA5AC5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D27E0-7CE3-DA45-4CC8-FEA30DC2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6690-EE65-156F-D8F1-F81F158F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28B9-3618-42E6-5DA2-504AFB26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F63BA-AA94-0AF6-0B0F-C25F100F4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4EFFD-DB3A-7CE2-4202-C78DB2318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6BB39-7307-476C-C79D-D7380122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85C62-004D-4528-D4E7-3D1C3D13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BC3EC-13E4-8AC1-7758-ACB46B72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8E44C-3243-8D48-1048-0FB33BCF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BD1CD-D9EC-22FB-C9A0-CD1C9A2B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2A66-CC2B-9244-7C98-8D5F82D1C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6A0F8-F582-46BC-99F5-C2C23764039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70B9-D086-8B34-25EA-CA7361ACB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70FA-51A0-10FB-3CC1-25D5E5115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9D134-D0BE-4816-B2EF-A15F0D12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673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 descr="A pizza on a tray&#10;&#10;Description automatically generated">
            <a:extLst>
              <a:ext uri="{FF2B5EF4-FFF2-40B4-BE49-F238E27FC236}">
                <a16:creationId xmlns:a16="http://schemas.microsoft.com/office/drawing/2014/main" id="{202FA9E9-25EC-177F-00E6-A32FF9C8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370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C46CFB0-1D6D-8945-2BA8-1FBF6C36BB54}"/>
              </a:ext>
            </a:extLst>
          </p:cNvPr>
          <p:cNvSpPr/>
          <p:nvPr/>
        </p:nvSpPr>
        <p:spPr>
          <a:xfrm>
            <a:off x="62595" y="36187"/>
            <a:ext cx="12066812" cy="6785626"/>
          </a:xfrm>
          <a:custGeom>
            <a:avLst/>
            <a:gdLst>
              <a:gd name="connsiteX0" fmla="*/ 9110858 w 12066812"/>
              <a:gd name="connsiteY0" fmla="*/ 4757663 h 6785626"/>
              <a:gd name="connsiteX1" fmla="*/ 12066812 w 12066812"/>
              <a:gd name="connsiteY1" fmla="*/ 4757663 h 6785626"/>
              <a:gd name="connsiteX2" fmla="*/ 12066812 w 12066812"/>
              <a:gd name="connsiteY2" fmla="*/ 6785626 h 6785626"/>
              <a:gd name="connsiteX3" fmla="*/ 9110858 w 12066812"/>
              <a:gd name="connsiteY3" fmla="*/ 6785626 h 6785626"/>
              <a:gd name="connsiteX4" fmla="*/ 5780422 w 12066812"/>
              <a:gd name="connsiteY4" fmla="*/ 4757663 h 6785626"/>
              <a:gd name="connsiteX5" fmla="*/ 9007226 w 12066812"/>
              <a:gd name="connsiteY5" fmla="*/ 4757663 h 6785626"/>
              <a:gd name="connsiteX6" fmla="*/ 9007226 w 12066812"/>
              <a:gd name="connsiteY6" fmla="*/ 6785626 h 6785626"/>
              <a:gd name="connsiteX7" fmla="*/ 5780422 w 12066812"/>
              <a:gd name="connsiteY7" fmla="*/ 6785626 h 6785626"/>
              <a:gd name="connsiteX8" fmla="*/ 2427622 w 12066812"/>
              <a:gd name="connsiteY8" fmla="*/ 4757663 h 6785626"/>
              <a:gd name="connsiteX9" fmla="*/ 5676790 w 12066812"/>
              <a:gd name="connsiteY9" fmla="*/ 4757663 h 6785626"/>
              <a:gd name="connsiteX10" fmla="*/ 5676790 w 12066812"/>
              <a:gd name="connsiteY10" fmla="*/ 6785626 h 6785626"/>
              <a:gd name="connsiteX11" fmla="*/ 2427622 w 12066812"/>
              <a:gd name="connsiteY11" fmla="*/ 6785626 h 6785626"/>
              <a:gd name="connsiteX12" fmla="*/ 0 w 12066812"/>
              <a:gd name="connsiteY12" fmla="*/ 4757663 h 6785626"/>
              <a:gd name="connsiteX13" fmla="*/ 2323991 w 12066812"/>
              <a:gd name="connsiteY13" fmla="*/ 4757663 h 6785626"/>
              <a:gd name="connsiteX14" fmla="*/ 2323991 w 12066812"/>
              <a:gd name="connsiteY14" fmla="*/ 6785626 h 6785626"/>
              <a:gd name="connsiteX15" fmla="*/ 0 w 12066812"/>
              <a:gd name="connsiteY15" fmla="*/ 6785626 h 6785626"/>
              <a:gd name="connsiteX16" fmla="*/ 9110858 w 12066812"/>
              <a:gd name="connsiteY16" fmla="*/ 2729702 h 6785626"/>
              <a:gd name="connsiteX17" fmla="*/ 12066812 w 12066812"/>
              <a:gd name="connsiteY17" fmla="*/ 2729702 h 6785626"/>
              <a:gd name="connsiteX18" fmla="*/ 12066812 w 12066812"/>
              <a:gd name="connsiteY18" fmla="*/ 4654031 h 6785626"/>
              <a:gd name="connsiteX19" fmla="*/ 9110858 w 12066812"/>
              <a:gd name="connsiteY19" fmla="*/ 4654031 h 6785626"/>
              <a:gd name="connsiteX20" fmla="*/ 5780422 w 12066812"/>
              <a:gd name="connsiteY20" fmla="*/ 2729702 h 6785626"/>
              <a:gd name="connsiteX21" fmla="*/ 9007226 w 12066812"/>
              <a:gd name="connsiteY21" fmla="*/ 2729702 h 6785626"/>
              <a:gd name="connsiteX22" fmla="*/ 9007226 w 12066812"/>
              <a:gd name="connsiteY22" fmla="*/ 4654031 h 6785626"/>
              <a:gd name="connsiteX23" fmla="*/ 5780422 w 12066812"/>
              <a:gd name="connsiteY23" fmla="*/ 4654031 h 6785626"/>
              <a:gd name="connsiteX24" fmla="*/ 2427622 w 12066812"/>
              <a:gd name="connsiteY24" fmla="*/ 2729702 h 6785626"/>
              <a:gd name="connsiteX25" fmla="*/ 5676790 w 12066812"/>
              <a:gd name="connsiteY25" fmla="*/ 2729702 h 6785626"/>
              <a:gd name="connsiteX26" fmla="*/ 5676790 w 12066812"/>
              <a:gd name="connsiteY26" fmla="*/ 4654031 h 6785626"/>
              <a:gd name="connsiteX27" fmla="*/ 2427622 w 12066812"/>
              <a:gd name="connsiteY27" fmla="*/ 4654031 h 6785626"/>
              <a:gd name="connsiteX28" fmla="*/ 0 w 12066812"/>
              <a:gd name="connsiteY28" fmla="*/ 2729702 h 6785626"/>
              <a:gd name="connsiteX29" fmla="*/ 2323991 w 12066812"/>
              <a:gd name="connsiteY29" fmla="*/ 2729702 h 6785626"/>
              <a:gd name="connsiteX30" fmla="*/ 2323991 w 12066812"/>
              <a:gd name="connsiteY30" fmla="*/ 4654031 h 6785626"/>
              <a:gd name="connsiteX31" fmla="*/ 0 w 12066812"/>
              <a:gd name="connsiteY31" fmla="*/ 4654031 h 6785626"/>
              <a:gd name="connsiteX32" fmla="*/ 7237680 w 12066812"/>
              <a:gd name="connsiteY32" fmla="*/ 892682 h 6785626"/>
              <a:gd name="connsiteX33" fmla="*/ 12066812 w 12066812"/>
              <a:gd name="connsiteY33" fmla="*/ 892682 h 6785626"/>
              <a:gd name="connsiteX34" fmla="*/ 12066812 w 12066812"/>
              <a:gd name="connsiteY34" fmla="*/ 2626070 h 6785626"/>
              <a:gd name="connsiteX35" fmla="*/ 9110858 w 12066812"/>
              <a:gd name="connsiteY35" fmla="*/ 2626070 h 6785626"/>
              <a:gd name="connsiteX36" fmla="*/ 9110858 w 12066812"/>
              <a:gd name="connsiteY36" fmla="*/ 2610610 h 6785626"/>
              <a:gd name="connsiteX37" fmla="*/ 9007226 w 12066812"/>
              <a:gd name="connsiteY37" fmla="*/ 2610610 h 6785626"/>
              <a:gd name="connsiteX38" fmla="*/ 9007226 w 12066812"/>
              <a:gd name="connsiteY38" fmla="*/ 2626070 h 6785626"/>
              <a:gd name="connsiteX39" fmla="*/ 7237680 w 12066812"/>
              <a:gd name="connsiteY39" fmla="*/ 2626070 h 6785626"/>
              <a:gd name="connsiteX40" fmla="*/ 2427622 w 12066812"/>
              <a:gd name="connsiteY40" fmla="*/ 892682 h 6785626"/>
              <a:gd name="connsiteX41" fmla="*/ 7134048 w 12066812"/>
              <a:gd name="connsiteY41" fmla="*/ 892682 h 6785626"/>
              <a:gd name="connsiteX42" fmla="*/ 7134048 w 12066812"/>
              <a:gd name="connsiteY42" fmla="*/ 2626070 h 6785626"/>
              <a:gd name="connsiteX43" fmla="*/ 5780422 w 12066812"/>
              <a:gd name="connsiteY43" fmla="*/ 2626070 h 6785626"/>
              <a:gd name="connsiteX44" fmla="*/ 5780422 w 12066812"/>
              <a:gd name="connsiteY44" fmla="*/ 2610610 h 6785626"/>
              <a:gd name="connsiteX45" fmla="*/ 5676790 w 12066812"/>
              <a:gd name="connsiteY45" fmla="*/ 2610610 h 6785626"/>
              <a:gd name="connsiteX46" fmla="*/ 5676790 w 12066812"/>
              <a:gd name="connsiteY46" fmla="*/ 2626070 h 6785626"/>
              <a:gd name="connsiteX47" fmla="*/ 2427622 w 12066812"/>
              <a:gd name="connsiteY47" fmla="*/ 2626070 h 6785626"/>
              <a:gd name="connsiteX48" fmla="*/ 0 w 12066812"/>
              <a:gd name="connsiteY48" fmla="*/ 892682 h 6785626"/>
              <a:gd name="connsiteX49" fmla="*/ 2323991 w 12066812"/>
              <a:gd name="connsiteY49" fmla="*/ 892682 h 6785626"/>
              <a:gd name="connsiteX50" fmla="*/ 2323991 w 12066812"/>
              <a:gd name="connsiteY50" fmla="*/ 2626070 h 6785626"/>
              <a:gd name="connsiteX51" fmla="*/ 0 w 12066812"/>
              <a:gd name="connsiteY51" fmla="*/ 2626070 h 6785626"/>
              <a:gd name="connsiteX52" fmla="*/ 2427622 w 12066812"/>
              <a:gd name="connsiteY52" fmla="*/ 0 h 6785626"/>
              <a:gd name="connsiteX53" fmla="*/ 12066812 w 12066812"/>
              <a:gd name="connsiteY53" fmla="*/ 0 h 6785626"/>
              <a:gd name="connsiteX54" fmla="*/ 12066812 w 12066812"/>
              <a:gd name="connsiteY54" fmla="*/ 789050 h 6785626"/>
              <a:gd name="connsiteX55" fmla="*/ 2427622 w 12066812"/>
              <a:gd name="connsiteY55" fmla="*/ 789050 h 6785626"/>
              <a:gd name="connsiteX56" fmla="*/ 0 w 12066812"/>
              <a:gd name="connsiteY56" fmla="*/ 0 h 6785626"/>
              <a:gd name="connsiteX57" fmla="*/ 2323991 w 12066812"/>
              <a:gd name="connsiteY57" fmla="*/ 0 h 6785626"/>
              <a:gd name="connsiteX58" fmla="*/ 2323991 w 12066812"/>
              <a:gd name="connsiteY58" fmla="*/ 789050 h 6785626"/>
              <a:gd name="connsiteX59" fmla="*/ 0 w 12066812"/>
              <a:gd name="connsiteY59" fmla="*/ 789050 h 678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066812" h="6785626">
                <a:moveTo>
                  <a:pt x="9110858" y="4757663"/>
                </a:moveTo>
                <a:lnTo>
                  <a:pt x="12066812" y="4757663"/>
                </a:lnTo>
                <a:lnTo>
                  <a:pt x="12066812" y="6785626"/>
                </a:lnTo>
                <a:lnTo>
                  <a:pt x="9110858" y="6785626"/>
                </a:lnTo>
                <a:close/>
                <a:moveTo>
                  <a:pt x="5780422" y="4757663"/>
                </a:moveTo>
                <a:lnTo>
                  <a:pt x="9007226" y="4757663"/>
                </a:lnTo>
                <a:lnTo>
                  <a:pt x="9007226" y="6785626"/>
                </a:lnTo>
                <a:lnTo>
                  <a:pt x="5780422" y="6785626"/>
                </a:lnTo>
                <a:close/>
                <a:moveTo>
                  <a:pt x="2427622" y="4757663"/>
                </a:moveTo>
                <a:lnTo>
                  <a:pt x="5676790" y="4757663"/>
                </a:lnTo>
                <a:lnTo>
                  <a:pt x="5676790" y="6785626"/>
                </a:lnTo>
                <a:lnTo>
                  <a:pt x="2427622" y="6785626"/>
                </a:lnTo>
                <a:close/>
                <a:moveTo>
                  <a:pt x="0" y="4757663"/>
                </a:moveTo>
                <a:lnTo>
                  <a:pt x="2323991" y="4757663"/>
                </a:lnTo>
                <a:lnTo>
                  <a:pt x="2323991" y="6785626"/>
                </a:lnTo>
                <a:lnTo>
                  <a:pt x="0" y="6785626"/>
                </a:lnTo>
                <a:close/>
                <a:moveTo>
                  <a:pt x="9110858" y="2729702"/>
                </a:moveTo>
                <a:lnTo>
                  <a:pt x="12066812" y="2729702"/>
                </a:lnTo>
                <a:lnTo>
                  <a:pt x="12066812" y="4654031"/>
                </a:lnTo>
                <a:lnTo>
                  <a:pt x="9110858" y="4654031"/>
                </a:lnTo>
                <a:close/>
                <a:moveTo>
                  <a:pt x="5780422" y="2729702"/>
                </a:moveTo>
                <a:lnTo>
                  <a:pt x="9007226" y="2729702"/>
                </a:lnTo>
                <a:lnTo>
                  <a:pt x="9007226" y="4654031"/>
                </a:lnTo>
                <a:lnTo>
                  <a:pt x="5780422" y="4654031"/>
                </a:lnTo>
                <a:close/>
                <a:moveTo>
                  <a:pt x="2427622" y="2729702"/>
                </a:moveTo>
                <a:lnTo>
                  <a:pt x="5676790" y="2729702"/>
                </a:lnTo>
                <a:lnTo>
                  <a:pt x="5676790" y="4654031"/>
                </a:lnTo>
                <a:lnTo>
                  <a:pt x="2427622" y="4654031"/>
                </a:lnTo>
                <a:close/>
                <a:moveTo>
                  <a:pt x="0" y="2729702"/>
                </a:moveTo>
                <a:lnTo>
                  <a:pt x="2323991" y="2729702"/>
                </a:lnTo>
                <a:lnTo>
                  <a:pt x="2323991" y="4654031"/>
                </a:lnTo>
                <a:lnTo>
                  <a:pt x="0" y="4654031"/>
                </a:lnTo>
                <a:close/>
                <a:moveTo>
                  <a:pt x="7237680" y="892682"/>
                </a:moveTo>
                <a:lnTo>
                  <a:pt x="12066812" y="892682"/>
                </a:lnTo>
                <a:lnTo>
                  <a:pt x="12066812" y="2626070"/>
                </a:lnTo>
                <a:lnTo>
                  <a:pt x="9110858" y="2626070"/>
                </a:lnTo>
                <a:lnTo>
                  <a:pt x="9110858" y="2610610"/>
                </a:lnTo>
                <a:lnTo>
                  <a:pt x="9007226" y="2610610"/>
                </a:lnTo>
                <a:lnTo>
                  <a:pt x="9007226" y="2626070"/>
                </a:lnTo>
                <a:lnTo>
                  <a:pt x="7237680" y="2626070"/>
                </a:lnTo>
                <a:close/>
                <a:moveTo>
                  <a:pt x="2427622" y="892682"/>
                </a:moveTo>
                <a:lnTo>
                  <a:pt x="7134048" y="892682"/>
                </a:lnTo>
                <a:lnTo>
                  <a:pt x="7134048" y="2626070"/>
                </a:lnTo>
                <a:lnTo>
                  <a:pt x="5780422" y="2626070"/>
                </a:lnTo>
                <a:lnTo>
                  <a:pt x="5780422" y="2610610"/>
                </a:lnTo>
                <a:lnTo>
                  <a:pt x="5676790" y="2610610"/>
                </a:lnTo>
                <a:lnTo>
                  <a:pt x="5676790" y="2626070"/>
                </a:lnTo>
                <a:lnTo>
                  <a:pt x="2427622" y="2626070"/>
                </a:lnTo>
                <a:close/>
                <a:moveTo>
                  <a:pt x="0" y="892682"/>
                </a:moveTo>
                <a:lnTo>
                  <a:pt x="2323991" y="892682"/>
                </a:lnTo>
                <a:lnTo>
                  <a:pt x="2323991" y="2626070"/>
                </a:lnTo>
                <a:lnTo>
                  <a:pt x="0" y="2626070"/>
                </a:lnTo>
                <a:close/>
                <a:moveTo>
                  <a:pt x="2427622" y="0"/>
                </a:moveTo>
                <a:lnTo>
                  <a:pt x="12066812" y="0"/>
                </a:lnTo>
                <a:lnTo>
                  <a:pt x="12066812" y="789050"/>
                </a:lnTo>
                <a:lnTo>
                  <a:pt x="2427622" y="789050"/>
                </a:lnTo>
                <a:close/>
                <a:moveTo>
                  <a:pt x="0" y="0"/>
                </a:moveTo>
                <a:lnTo>
                  <a:pt x="2323991" y="0"/>
                </a:lnTo>
                <a:lnTo>
                  <a:pt x="2323991" y="789050"/>
                </a:lnTo>
                <a:lnTo>
                  <a:pt x="0" y="789050"/>
                </a:lnTo>
                <a:close/>
              </a:path>
            </a:pathLst>
          </a:custGeom>
          <a:gradFill>
            <a:gsLst>
              <a:gs pos="100000">
                <a:srgbClr val="381706">
                  <a:alpha val="94902"/>
                </a:srgbClr>
              </a:gs>
              <a:gs pos="19000">
                <a:srgbClr val="5E260A">
                  <a:alpha val="95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 Edavalapati</dc:creator>
  <cp:lastModifiedBy>Pradeep Reddy Yenreddy</cp:lastModifiedBy>
  <cp:revision>1</cp:revision>
  <dcterms:created xsi:type="dcterms:W3CDTF">2024-07-11T23:09:53Z</dcterms:created>
  <dcterms:modified xsi:type="dcterms:W3CDTF">2024-07-11T23:33:31Z</dcterms:modified>
</cp:coreProperties>
</file>