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59" d="100"/>
          <a:sy n="59" d="100"/>
        </p:scale>
        <p:origin x="366"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B6936D-EEF1-40D9-B73C-DED6AD3BD38D}" type="datetimeFigureOut">
              <a:rPr lang="en-IN" smtClean="0"/>
              <a:t>23-01-2024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A8B19-3489-40A1-883A-C126630C1BD8}" type="slidenum">
              <a:rPr lang="en-IN" smtClean="0"/>
              <a:t>‹#›</a:t>
            </a:fld>
            <a:endParaRPr lang="en-IN"/>
          </a:p>
        </p:txBody>
      </p:sp>
    </p:spTree>
    <p:extLst>
      <p:ext uri="{BB962C8B-B14F-4D97-AF65-F5344CB8AC3E}">
        <p14:creationId xmlns:p14="http://schemas.microsoft.com/office/powerpoint/2010/main" val="1498262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SELECT CITY</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SELECT MONTH</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columnChart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SELECT WEEK</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SELECT MONTH</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Net Sales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SELECT WEEK</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SELECT MONTH</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Net Sales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SELECT PLATFORM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lineStackedColumnComboChart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4f457715-8208-4c19-a10c-d4afec7e93dc/?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4f457715-8208-4c19-a10c-d4afec7e93dc/?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4f457715-8208-4c19-a10c-d4afec7e93dc/?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4f457715-8208-4c19-a10c-d4afec7e93dc/?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Home Page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donutChart ,columnChart ,shape ,shape ,shape ,shape ,shape ,shape ,advancedSlicerVisual ,image ,shape ,shape ,SELECT CITY ,slicer ,shape ,clusteredBarChart ,shape ,shape ,pivotTable ,shape ,image ,shape ,SELECT MONTH ,shape ,actionButton ,actionButton ,actionButton ,actionButton.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Booking Insights 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olumnChart ,shape ,shape ,slicer ,shape ,shape ,shape ,shape ,shape ,shape ,shape ,advancedSlicerVisual ,image ,SELECT WEEK ,shape ,shape ,scatterChart ,shape ,pivotTable ,shape ,image ,SELECT MONTH ,advancedSlicerVisual ,shape ,shape ,columnChart ,Net Sales ,shape ,actionButton ,actionButton ,actionButton ,actionButton.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Performance Overview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shape ,shape ,shape ,shape ,advancedSlicerVisual ,image ,SELECT WEEK ,shape ,pivotTable ,shape ,SELECT MONTH ,columnChart ,Net Sales ,actionButton ,SELECT PLATFORM ,shape ,slicer ,shape ,lineStackedColumnComboChart ,shape ,shape ,pieChart ,shape ,shape ,shape ,shape ,areaChart ,shape ,shape ,shape ,shape ,shape ,actionButton ,actionButton ,actionButton ,actionButton ,imag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Executive View</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TotalTime>
  <Words>533</Words>
  <Application>Microsoft Office PowerPoint</Application>
  <PresentationFormat>Widescreen</PresentationFormat>
  <Paragraphs>309</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Arial</vt:lpstr>
      <vt:lpstr>Calibri</vt:lpstr>
      <vt:lpstr>Calibri Light</vt:lpstr>
      <vt:lpstr>Custom Design</vt:lpstr>
      <vt:lpstr>Home Page</vt:lpstr>
      <vt:lpstr>Booking Insights View</vt:lpstr>
      <vt:lpstr>Performance Overview</vt:lpstr>
      <vt:lpstr>Executive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MS591</cp:lastModifiedBy>
  <cp:revision>5</cp:revision>
  <dcterms:created xsi:type="dcterms:W3CDTF">2016-09-04T11:54:55Z</dcterms:created>
  <dcterms:modified xsi:type="dcterms:W3CDTF">2024-01-23T16:34:52Z</dcterms:modified>
</cp:coreProperties>
</file>