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2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02204564-41DA-4FED-A5C3-F04F012FE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R</a:t>
            </a:r>
            <a:r>
              <a:rPr smtClean="0"/>
              <a:t>eports</a:t>
            </a:r>
            <a:endParaRPr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CAE84D9A-468B-49A8-8E49-E730CE3CA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19/01/2021 02:37:17 GMT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xmlns="" id="{783A4FE1-78C5-4B82-BFBD-F350985B0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298483"/>
            <a:ext cx="12192000" cy="22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3">
            <a:extLst>
              <a:ext uri="{FF2B5EF4-FFF2-40B4-BE49-F238E27FC236}">
                <a16:creationId xmlns:a16="http://schemas.microsoft.com/office/drawing/2014/main" xmlns="" id="{995DFF54-8AB0-4EDC-8CC1-80CC2A5D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4173" y="0"/>
            <a:ext cx="8423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4">
            <a:extLst>
              <a:ext uri="{FF2B5EF4-FFF2-40B4-BE49-F238E27FC236}">
                <a16:creationId xmlns:a16="http://schemas.microsoft.com/office/drawing/2014/main" xmlns="" id="{5B1A09E5-E0CA-4BAB-BB3D-2E32A392F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09833" y="0"/>
            <a:ext cx="3572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5">
            <a:extLst>
              <a:ext uri="{FF2B5EF4-FFF2-40B4-BE49-F238E27FC236}">
                <a16:creationId xmlns:a16="http://schemas.microsoft.com/office/drawing/2014/main" xmlns="" id="{EA3FC60C-4787-4EE5-AD3E-32D74BDFA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5559" y="0"/>
            <a:ext cx="3520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xmlns="" id="{85777276-F4E1-4702-B4C5-485D31BA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Custom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Reports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Reports</dc:title>
  <dc:creator/>
  <cp:lastModifiedBy>Windows User</cp:lastModifiedBy>
  <cp:revision>1</cp:revision>
  <dcterms:created xsi:type="dcterms:W3CDTF">2021-01-19T02:37:17Z</dcterms:created>
  <dcterms:modified xsi:type="dcterms:W3CDTF">2021-01-19T23:39:35Z</dcterms:modified>
</cp:coreProperties>
</file>