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7" r:id="rId1"/>
  </p:sldMasterIdLst>
  <p:sldIdLst>
    <p:sldId id="256" r:id="rId2"/>
    <p:sldId id="257" r:id="rId3"/>
    <p:sldId id="258" r:id="rId4"/>
    <p:sldId id="261" r:id="rId5"/>
    <p:sldId id="259"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22771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84431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31866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73049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39744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23044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46217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67649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24970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0557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13230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01/26/23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02432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01/26/23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74668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01/26/23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46292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71251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938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01/26/23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8993333"/>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Lst>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528015"/>
          </a:xfrm>
        </p:spPr>
        <p:txBody>
          <a:bodyPr>
            <a:normAutofit/>
          </a:bodyPr>
          <a:lstStyle/>
          <a:p>
            <a:r>
              <a:rPr lang="en-US" sz="2800" dirty="0" smtClean="0">
                <a:latin typeface="Algerian" panose="04020705040A02060702" pitchFamily="82" charset="0"/>
              </a:rPr>
              <a:t>PASSWORD BASED DOOR LOCK SECURITY SYSTEM</a:t>
            </a:r>
            <a:endParaRPr lang="en-US" sz="28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275" y="2035834"/>
            <a:ext cx="6233483" cy="3141003"/>
          </a:xfrm>
          <a:prstGeom prst="rect">
            <a:avLst/>
          </a:prstGeom>
        </p:spPr>
      </p:pic>
    </p:spTree>
    <p:extLst>
      <p:ext uri="{BB962C8B-B14F-4D97-AF65-F5344CB8AC3E}">
        <p14:creationId xmlns:p14="http://schemas.microsoft.com/office/powerpoint/2010/main" val="20889522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427" y="624110"/>
            <a:ext cx="9667186" cy="1280890"/>
          </a:xfrm>
        </p:spPr>
        <p:txBody>
          <a:bodyPr>
            <a:normAutofit/>
          </a:bodyPr>
          <a:lstStyle/>
          <a:p>
            <a:r>
              <a:rPr lang="en-US" sz="2800" dirty="0" smtClean="0">
                <a:latin typeface="Algerian" panose="04020705040A02060702" pitchFamily="82" charset="0"/>
              </a:rPr>
              <a:t>ABSTRACT:</a:t>
            </a:r>
            <a:endParaRPr lang="en-US" sz="2800" dirty="0">
              <a:latin typeface="Algerian" panose="04020705040A02060702" pitchFamily="82" charset="0"/>
            </a:endParaRPr>
          </a:p>
        </p:txBody>
      </p:sp>
      <p:sp>
        <p:nvSpPr>
          <p:cNvPr id="3" name="Content Placeholder 2"/>
          <p:cNvSpPr>
            <a:spLocks noGrp="1"/>
          </p:cNvSpPr>
          <p:nvPr>
            <p:ph idx="1"/>
          </p:nvPr>
        </p:nvSpPr>
        <p:spPr>
          <a:xfrm>
            <a:off x="2130725" y="1354348"/>
            <a:ext cx="8471139" cy="3821502"/>
          </a:xfrm>
        </p:spPr>
        <p:txBody>
          <a:bodyPr/>
          <a:lstStyle/>
          <a:p>
            <a:pPr marL="0" indent="0">
              <a:buNone/>
            </a:pPr>
            <a:r>
              <a:rPr lang="en-US" dirty="0" smtClean="0">
                <a:solidFill>
                  <a:schemeClr val="tx1"/>
                </a:solidFill>
                <a:latin typeface="Times New Roman" panose="02020603050405020304" pitchFamily="18" charset="0"/>
                <a:cs typeface="Times New Roman" panose="02020603050405020304" pitchFamily="18" charset="0"/>
              </a:rPr>
              <a:t>Security is a main concern in our everyday life. Each individual needs to feel secure. An access control for doors forms an essential part in our security pattern. Doors locked using conventional locks are not as safe as they used to be, anyone can break in by breaking these locks.</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We must make a framework that will give 24/7 benefit password based door lock system allows only approved persons to access restricted areas. This system is fully controlled by Arduino. The password can be entered via a keypad. If the password is matched with the stored password in Arduino, the door gets open.</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This programmed password based bolt framework will give client more secure and minimal effort method for locking opening framework. The security door lock automation system promises a bold step to the future where mechanical door locks will be substituted by electronic door locks.</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7817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777" y="241540"/>
            <a:ext cx="9813835" cy="681486"/>
          </a:xfrm>
        </p:spPr>
        <p:txBody>
          <a:bodyPr>
            <a:normAutofit/>
          </a:bodyPr>
          <a:lstStyle/>
          <a:p>
            <a:r>
              <a:rPr lang="en-US" sz="2800" dirty="0" smtClean="0">
                <a:latin typeface="Algerian" panose="04020705040A02060702" pitchFamily="82" charset="0"/>
              </a:rPr>
              <a:t>FLOW CHART:</a:t>
            </a:r>
            <a:endParaRPr lang="en-US" sz="28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460" y="422694"/>
            <a:ext cx="5624422" cy="6055744"/>
          </a:xfrm>
          <a:prstGeom prst="rect">
            <a:avLst/>
          </a:prstGeom>
        </p:spPr>
      </p:pic>
    </p:spTree>
    <p:extLst>
      <p:ext uri="{BB962C8B-B14F-4D97-AF65-F5344CB8AC3E}">
        <p14:creationId xmlns:p14="http://schemas.microsoft.com/office/powerpoint/2010/main" val="23621894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001" y="1207698"/>
            <a:ext cx="9298293" cy="4528868"/>
          </a:xfrm>
        </p:spPr>
      </p:pic>
    </p:spTree>
    <p:extLst>
      <p:ext uri="{BB962C8B-B14F-4D97-AF65-F5344CB8AC3E}">
        <p14:creationId xmlns:p14="http://schemas.microsoft.com/office/powerpoint/2010/main" val="14014374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581" y="624110"/>
            <a:ext cx="9486031" cy="1280890"/>
          </a:xfrm>
        </p:spPr>
        <p:txBody>
          <a:bodyPr>
            <a:normAutofit/>
          </a:bodyPr>
          <a:lstStyle/>
          <a:p>
            <a:r>
              <a:rPr lang="en-US" sz="2800" dirty="0" smtClean="0">
                <a:latin typeface="Algerian" panose="04020705040A02060702" pitchFamily="82" charset="0"/>
              </a:rPr>
              <a:t>COMPONENTS USED:</a:t>
            </a:r>
            <a:endParaRPr lang="en-US" sz="2800" dirty="0">
              <a:latin typeface="Algerian" panose="04020705040A02060702" pitchFamily="82" charset="0"/>
            </a:endParaRPr>
          </a:p>
        </p:txBody>
      </p:sp>
      <p:sp>
        <p:nvSpPr>
          <p:cNvPr id="3" name="Content Placeholder 2"/>
          <p:cNvSpPr>
            <a:spLocks noGrp="1"/>
          </p:cNvSpPr>
          <p:nvPr>
            <p:ph idx="1"/>
          </p:nvPr>
        </p:nvSpPr>
        <p:spPr>
          <a:xfrm>
            <a:off x="1940943" y="1414732"/>
            <a:ext cx="9563669" cy="2907102"/>
          </a:xfrm>
        </p:spPr>
        <p:txBody>
          <a:bodyPr/>
          <a:lstStyle/>
          <a:p>
            <a:r>
              <a:rPr lang="en-US" dirty="0" smtClean="0">
                <a:latin typeface="Times New Roman" panose="02020603050405020304" pitchFamily="18" charset="0"/>
                <a:cs typeface="Times New Roman" panose="02020603050405020304" pitchFamily="18" charset="0"/>
              </a:rPr>
              <a:t>Arduino UNO Board</a:t>
            </a:r>
          </a:p>
          <a:p>
            <a:r>
              <a:rPr lang="en-US" dirty="0" smtClean="0">
                <a:latin typeface="Times New Roman" panose="02020603050405020304" pitchFamily="18" charset="0"/>
                <a:cs typeface="Times New Roman" panose="02020603050405020304" pitchFamily="18" charset="0"/>
              </a:rPr>
              <a:t>4*3 Keypad</a:t>
            </a:r>
          </a:p>
          <a:p>
            <a:r>
              <a:rPr lang="en-US" dirty="0" smtClean="0">
                <a:latin typeface="Times New Roman" panose="02020603050405020304" pitchFamily="18" charset="0"/>
                <a:cs typeface="Times New Roman" panose="02020603050405020304" pitchFamily="18" charset="0"/>
              </a:rPr>
              <a:t>16*2 LCD Display</a:t>
            </a:r>
          </a:p>
          <a:p>
            <a:r>
              <a:rPr lang="en-US" dirty="0" smtClean="0">
                <a:latin typeface="Times New Roman" panose="02020603050405020304" pitchFamily="18" charset="0"/>
                <a:cs typeface="Times New Roman" panose="02020603050405020304" pitchFamily="18" charset="0"/>
              </a:rPr>
              <a:t>Potentiometer 10k</a:t>
            </a:r>
          </a:p>
          <a:p>
            <a:r>
              <a:rPr lang="en-US" dirty="0" smtClean="0">
                <a:latin typeface="Times New Roman" panose="02020603050405020304" pitchFamily="18" charset="0"/>
                <a:cs typeface="Times New Roman" panose="02020603050405020304" pitchFamily="18" charset="0"/>
              </a:rPr>
              <a:t>SG90 Servo Motor</a:t>
            </a:r>
          </a:p>
          <a:p>
            <a:r>
              <a:rPr lang="en-US" dirty="0" smtClean="0">
                <a:latin typeface="Times New Roman" panose="02020603050405020304" pitchFamily="18" charset="0"/>
                <a:cs typeface="Times New Roman" panose="02020603050405020304" pitchFamily="18" charset="0"/>
              </a:rPr>
              <a:t>Buzzer 5V</a:t>
            </a:r>
          </a:p>
          <a:p>
            <a:r>
              <a:rPr lang="en-US" dirty="0" smtClean="0">
                <a:latin typeface="Times New Roman" panose="02020603050405020304" pitchFamily="18" charset="0"/>
                <a:cs typeface="Times New Roman" panose="02020603050405020304" pitchFamily="18" charset="0"/>
              </a:rPr>
              <a:t>Connecting Wires</a:t>
            </a:r>
          </a:p>
        </p:txBody>
      </p:sp>
    </p:spTree>
    <p:extLst>
      <p:ext uri="{BB962C8B-B14F-4D97-AF65-F5344CB8AC3E}">
        <p14:creationId xmlns:p14="http://schemas.microsoft.com/office/powerpoint/2010/main" val="673565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586596"/>
            <a:ext cx="9675812" cy="1318404"/>
          </a:xfrm>
        </p:spPr>
        <p:txBody>
          <a:bodyPr>
            <a:normAutofit/>
          </a:bodyPr>
          <a:lstStyle/>
          <a:p>
            <a:r>
              <a:rPr lang="en-US" sz="2400" dirty="0" smtClean="0">
                <a:latin typeface="Algerian" panose="04020705040A02060702" pitchFamily="82" charset="0"/>
              </a:rPr>
              <a:t>Arduino UNO Board                                          4*3 Keypad</a:t>
            </a:r>
            <a:endParaRPr lang="en-US" sz="2400"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325" y="1760621"/>
            <a:ext cx="3692645" cy="3555833"/>
          </a:xfrm>
        </p:spPr>
      </p:pic>
      <p:pic>
        <p:nvPicPr>
          <p:cNvPr id="5" name="Picture 4"/>
          <p:cNvPicPr>
            <a:picLocks noChangeAspect="1"/>
          </p:cNvPicPr>
          <p:nvPr/>
        </p:nvPicPr>
        <p:blipFill>
          <a:blip r:embed="rId3"/>
          <a:stretch>
            <a:fillRect/>
          </a:stretch>
        </p:blipFill>
        <p:spPr>
          <a:xfrm>
            <a:off x="7686136" y="1199072"/>
            <a:ext cx="2958859" cy="5125527"/>
          </a:xfrm>
          <a:prstGeom prst="rect">
            <a:avLst/>
          </a:prstGeom>
        </p:spPr>
      </p:pic>
    </p:spTree>
    <p:extLst>
      <p:ext uri="{BB962C8B-B14F-4D97-AF65-F5344CB8AC3E}">
        <p14:creationId xmlns:p14="http://schemas.microsoft.com/office/powerpoint/2010/main" val="6303048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381" y="181155"/>
            <a:ext cx="9943231" cy="2941607"/>
          </a:xfrm>
        </p:spPr>
        <p:txBody>
          <a:bodyPr>
            <a:normAutofit/>
          </a:bodyPr>
          <a:lstStyle/>
          <a:p>
            <a:r>
              <a:rPr lang="en-US" sz="2800" dirty="0" smtClean="0">
                <a:latin typeface="Algerian" panose="04020705040A02060702" pitchFamily="82" charset="0"/>
              </a:rPr>
              <a:t> </a:t>
            </a:r>
            <a:r>
              <a:rPr lang="en-US" sz="2800" dirty="0">
                <a:latin typeface="Algerian" panose="04020705040A02060702" pitchFamily="82" charset="0"/>
              </a:rPr>
              <a:t>16*2 LCD Display </a:t>
            </a:r>
            <a:r>
              <a:rPr lang="en-US" sz="2800" dirty="0" smtClean="0">
                <a:latin typeface="Algerian" panose="04020705040A02060702" pitchFamily="82" charset="0"/>
              </a:rPr>
              <a:t>                              POTENTIOMETER</a:t>
            </a:r>
            <a:endParaRPr lang="en-US" sz="2800"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152" y="715963"/>
            <a:ext cx="3278038" cy="22336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7728" y="717838"/>
            <a:ext cx="2967487" cy="2301407"/>
          </a:xfrm>
          <a:prstGeom prst="rect">
            <a:avLst/>
          </a:prstGeom>
        </p:spPr>
      </p:pic>
      <p:sp>
        <p:nvSpPr>
          <p:cNvPr id="6" name="Rectangle 5"/>
          <p:cNvSpPr/>
          <p:nvPr/>
        </p:nvSpPr>
        <p:spPr>
          <a:xfrm>
            <a:off x="4537494" y="3244334"/>
            <a:ext cx="4037710" cy="523220"/>
          </a:xfrm>
          <a:prstGeom prst="rect">
            <a:avLst/>
          </a:prstGeom>
        </p:spPr>
        <p:txBody>
          <a:bodyPr wrap="square">
            <a:spAutoFit/>
          </a:bodyPr>
          <a:lstStyle/>
          <a:p>
            <a:r>
              <a:rPr lang="en-US" sz="2800" dirty="0" smtClean="0">
                <a:latin typeface="Algerian" panose="04020705040A02060702" pitchFamily="82" charset="0"/>
              </a:rPr>
              <a:t>SG90 servo Motor </a:t>
            </a:r>
            <a:endParaRPr lang="en-US" sz="28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1229" y="3767554"/>
            <a:ext cx="3666227" cy="2728137"/>
          </a:xfrm>
          <a:prstGeom prst="rect">
            <a:avLst/>
          </a:prstGeom>
        </p:spPr>
      </p:pic>
    </p:spTree>
    <p:extLst>
      <p:ext uri="{BB962C8B-B14F-4D97-AF65-F5344CB8AC3E}">
        <p14:creationId xmlns:p14="http://schemas.microsoft.com/office/powerpoint/2010/main" val="40534440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23203"/>
          </a:xfrm>
        </p:spPr>
        <p:txBody>
          <a:bodyPr>
            <a:normAutofit/>
          </a:bodyPr>
          <a:lstStyle/>
          <a:p>
            <a:r>
              <a:rPr lang="en-US" sz="2800" dirty="0" smtClean="0">
                <a:latin typeface="Algerian" panose="04020705040A02060702" pitchFamily="82" charset="0"/>
              </a:rPr>
              <a:t>BUZZER 5V                                      CONNECTING WIRES</a:t>
            </a:r>
            <a:endParaRPr lang="en-US" sz="2800"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6875" y="1292225"/>
            <a:ext cx="4063042" cy="219284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629" y="1292226"/>
            <a:ext cx="4175185" cy="2192846"/>
          </a:xfrm>
          <a:prstGeom prst="rect">
            <a:avLst/>
          </a:prstGeom>
        </p:spPr>
      </p:pic>
    </p:spTree>
    <p:extLst>
      <p:ext uri="{BB962C8B-B14F-4D97-AF65-F5344CB8AC3E}">
        <p14:creationId xmlns:p14="http://schemas.microsoft.com/office/powerpoint/2010/main" val="24412180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800" dirty="0" smtClean="0">
                <a:latin typeface="Algerian" panose="04020705040A02060702" pitchFamily="82" charset="0"/>
              </a:rPr>
              <a:t>  THANK YOU</a:t>
            </a:r>
            <a:endParaRPr lang="en-US" sz="8800" dirty="0">
              <a:latin typeface="Algerian" panose="04020705040A02060702" pitchFamily="82" charset="0"/>
            </a:endParaRPr>
          </a:p>
        </p:txBody>
      </p:sp>
    </p:spTree>
    <p:extLst>
      <p:ext uri="{BB962C8B-B14F-4D97-AF65-F5344CB8AC3E}">
        <p14:creationId xmlns:p14="http://schemas.microsoft.com/office/powerpoint/2010/main" val="32963468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TotalTime>
  <Words>209</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Century Gothic</vt:lpstr>
      <vt:lpstr>Times New Roman</vt:lpstr>
      <vt:lpstr>Wingdings 3</vt:lpstr>
      <vt:lpstr>Wisp</vt:lpstr>
      <vt:lpstr>PASSWORD BASED DOOR LOCK SECURITY SYSTEM</vt:lpstr>
      <vt:lpstr>ABSTRACT:</vt:lpstr>
      <vt:lpstr>FLOW CHART:</vt:lpstr>
      <vt:lpstr>PowerPoint Presentation</vt:lpstr>
      <vt:lpstr>COMPONENTS USED:</vt:lpstr>
      <vt:lpstr>Arduino UNO Board                                          4*3 Keypad</vt:lpstr>
      <vt:lpstr> 16*2 LCD Display                               POTENTIOMETER</vt:lpstr>
      <vt:lpstr>BUZZER 5V                                      CONNECTING WIRES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BASED DOOR LOCK SECURITY SYSTEM</dc:title>
  <dc:creator>Keerthana C</dc:creator>
  <cp:lastModifiedBy>Keerthana C</cp:lastModifiedBy>
  <cp:revision>7</cp:revision>
  <dcterms:created xsi:type="dcterms:W3CDTF">2023-01-26T06:16:31Z</dcterms:created>
  <dcterms:modified xsi:type="dcterms:W3CDTF">2023-01-26T07:22:21Z</dcterms:modified>
</cp:coreProperties>
</file>