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6/27/2022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Venkata-sathya-pradeep.bachu@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625389812"/>
              </p:ext>
            </p:extLst>
          </p:nvPr>
        </p:nvGraphicFramePr>
        <p:xfrm>
          <a:off x="9229514" y="1752600"/>
          <a:ext cx="2962486" cy="4191000"/>
        </p:xfrm>
        <a:graphic>
          <a:graphicData uri="http://schemas.openxmlformats.org/drawingml/2006/table">
            <a:tbl>
              <a:tblPr firstRow="1" bandRow="1">
                <a:tableStyleId>{0E3FDE45-AF77-4B5C-9715-49D594BDF05E}</a:tableStyleId>
              </a:tblPr>
              <a:tblGrid>
                <a:gridCol w="981286">
                  <a:extLst>
                    <a:ext uri="{9D8B030D-6E8A-4147-A177-3AD203B41FA5}">
                      <a16:colId xmlns:a16="http://schemas.microsoft.com/office/drawing/2014/main" val="3331298770"/>
                    </a:ext>
                  </a:extLst>
                </a:gridCol>
                <a:gridCol w="1981200">
                  <a:extLst>
                    <a:ext uri="{9D8B030D-6E8A-4147-A177-3AD203B41FA5}">
                      <a16:colId xmlns:a16="http://schemas.microsoft.com/office/drawing/2014/main" val="879084521"/>
                    </a:ext>
                  </a:extLst>
                </a:gridCol>
              </a:tblGrid>
              <a:tr h="706352">
                <a:tc>
                  <a:txBody>
                    <a:bodyPr/>
                    <a:lstStyle/>
                    <a:p>
                      <a:pPr>
                        <a:lnSpc>
                          <a:spcPct val="150000"/>
                        </a:lnSpc>
                      </a:pPr>
                      <a:r>
                        <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Backend</a:t>
                      </a:r>
                      <a:endPar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OOPS, Generics, Collections, Arrays, Loops and Stream API</a:t>
                      </a:r>
                    </a:p>
                  </a:txBody>
                  <a:tcPr/>
                </a:tc>
                <a:extLst>
                  <a:ext uri="{0D108BD9-81ED-4DB2-BD59-A6C34878D82A}">
                    <a16:rowId xmlns:a16="http://schemas.microsoft.com/office/drawing/2014/main" val="3727898659"/>
                  </a:ext>
                </a:extLst>
              </a:tr>
              <a:tr h="82656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Framework</a:t>
                      </a:r>
                      <a:endPar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nSpc>
                          <a:spcPct val="150000"/>
                        </a:lnSpc>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Boot, Spring Core, Spring Data JPA</a:t>
                      </a:r>
                    </a:p>
                  </a:txBody>
                  <a:tcPr/>
                </a:tc>
                <a:extLst>
                  <a:ext uri="{0D108BD9-81ED-4DB2-BD59-A6C34878D82A}">
                    <a16:rowId xmlns:a16="http://schemas.microsoft.com/office/drawing/2014/main" val="3294054581"/>
                  </a:ext>
                </a:extLst>
              </a:tr>
              <a:tr h="1124109">
                <a:tc>
                  <a:txBody>
                    <a:bodyPr/>
                    <a:lstStyle/>
                    <a:p>
                      <a:pPr>
                        <a:lnSpc>
                          <a:spcPct val="150000"/>
                        </a:lnSpc>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Frontend</a:t>
                      </a:r>
                    </a:p>
                  </a:txBody>
                  <a:tcPr/>
                </a:tc>
                <a:tc>
                  <a:txBody>
                    <a:bodyPr/>
                    <a:lstStyle/>
                    <a:p>
                      <a:pPr marL="0" lvl="1" indent="0" algn="l" defTabSz="914400" rtl="0" eaLnBrk="1" latinLnBrk="0" hangingPunct="1">
                        <a:lnSpc>
                          <a:spcPct val="150000"/>
                        </a:lnSpc>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751422">
                <a:tc>
                  <a:txBody>
                    <a:bodyPr/>
                    <a:lstStyle/>
                    <a:p>
                      <a:pPr>
                        <a:lnSpc>
                          <a:spcPct val="150000"/>
                        </a:lnSpc>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a:lnSpc>
                          <a:spcPct val="150000"/>
                        </a:lnSpc>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PostgreSQL and MongoDB</a:t>
                      </a:r>
                    </a:p>
                  </a:txBody>
                  <a:tcPr/>
                </a:tc>
                <a:extLst>
                  <a:ext uri="{0D108BD9-81ED-4DB2-BD59-A6C34878D82A}">
                    <a16:rowId xmlns:a16="http://schemas.microsoft.com/office/drawing/2014/main" val="2298680090"/>
                  </a:ext>
                </a:extLst>
              </a:tr>
              <a:tr h="782553">
                <a:tc>
                  <a:txBody>
                    <a:bodyPr/>
                    <a:lstStyle/>
                    <a:p>
                      <a:pPr>
                        <a:lnSpc>
                          <a:spcPct val="150000"/>
                        </a:lnSpc>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a:lnSpc>
                          <a:spcPct val="150000"/>
                        </a:lnSpc>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Gradle, IDE, Eclipse, Visual Studio Code</a:t>
                      </a:r>
                    </a:p>
                    <a:p>
                      <a:pPr>
                        <a:lnSpc>
                          <a:spcPct val="150000"/>
                        </a:lnSpc>
                      </a:pP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947987"/>
          </a:xfrm>
        </p:spPr>
        <p:txBody>
          <a:bodyPr/>
          <a:lstStyle/>
          <a:p>
            <a:pPr eaLnBrk="1" hangingPunct="1">
              <a:lnSpc>
                <a:spcPct val="114000"/>
              </a:lnSpc>
            </a:pPr>
            <a:r>
              <a:rPr lang="en-US" altLang="en-US" sz="1200" b="1" dirty="0"/>
              <a:t>Project on IPL Fantasy League</a:t>
            </a:r>
          </a:p>
          <a:p>
            <a:pPr marL="171450" indent="-171450" eaLnBrk="1" hangingPunct="1">
              <a:buFont typeface="Arial" panose="020B0604020202020204" pitchFamily="34" charset="0"/>
              <a:buChar char="•"/>
            </a:pPr>
            <a:r>
              <a:rPr lang="en-US" altLang="en-US" sz="1200" dirty="0"/>
              <a:t>IPL Fantasy League is a web-based application for bidding. This application will have two types of users namely, admin and bidder.</a:t>
            </a:r>
          </a:p>
          <a:p>
            <a:pPr marL="171450" indent="-171450" eaLnBrk="1" hangingPunct="1">
              <a:buFont typeface="Arial" panose="020B0604020202020204" pitchFamily="34" charset="0"/>
              <a:buChar char="•"/>
            </a:pPr>
            <a:r>
              <a:rPr lang="en-US" altLang="en-US" sz="1200" dirty="0"/>
              <a:t>Bidder can sign in with the help of email-id or social login.</a:t>
            </a:r>
          </a:p>
          <a:p>
            <a:pPr marL="171450" indent="-171450" eaLnBrk="1" hangingPunct="1">
              <a:buFont typeface="Arial" panose="020B0604020202020204" pitchFamily="34" charset="0"/>
              <a:buChar char="•"/>
            </a:pPr>
            <a:r>
              <a:rPr lang="en-US" altLang="en-US" sz="1200" dirty="0"/>
              <a:t>Admin is responsible for scheduling and rescheduling of matches, updating team stats.</a:t>
            </a:r>
          </a:p>
          <a:p>
            <a:pPr marL="171450" indent="-171450" eaLnBrk="1" hangingPunct="1">
              <a:buFont typeface="Arial" panose="020B0604020202020204" pitchFamily="34" charset="0"/>
              <a:buChar char="•"/>
            </a:pPr>
            <a:r>
              <a:rPr lang="en-US" altLang="en-US" sz="1200" dirty="0"/>
              <a:t>Tools used are Visual Studio Code &amp; Spring Boot.</a:t>
            </a:r>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662" y="1583421"/>
            <a:ext cx="4878738" cy="231093"/>
          </a:xfrm>
        </p:spPr>
        <p:txBody>
          <a:bodyPr/>
          <a:lstStyle/>
          <a:p>
            <a:pPr eaLnBrk="1" hangingPunct="1"/>
            <a:r>
              <a:rPr lang="nl-NL" altLang="nl-NL" dirty="0">
                <a:hlinkClick r:id="rId3"/>
              </a:rPr>
              <a:t>Venkata-sathya-pradeep.bachu@capgemini.com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4142" y="1838324"/>
            <a:ext cx="2382837" cy="330200"/>
          </a:xfrm>
        </p:spPr>
        <p:txBody>
          <a:bodyPr/>
          <a:lstStyle/>
          <a:p>
            <a:pPr eaLnBrk="1" hangingPunct="1"/>
            <a:r>
              <a:rPr lang="nl-NL" altLang="nl-NL" dirty="0"/>
              <a:t>+91 8374155713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95613"/>
            <a:ext cx="4057650" cy="2947987"/>
          </a:xfrm>
        </p:spPr>
        <p:txBody>
          <a:bodyPr/>
          <a:lstStyle/>
          <a:p>
            <a:r>
              <a:rPr lang="en-US" altLang="en-US" sz="1200" b="1" dirty="0"/>
              <a:t>Full Stack Developer trained on Java Hands on experience in</a:t>
            </a:r>
            <a:endParaRPr lang="en-US" sz="1200" dirty="0"/>
          </a:p>
          <a:p>
            <a:pPr marL="171450" indent="-171450">
              <a:buFont typeface="Arial" panose="020B0604020202020204" pitchFamily="34" charset="0"/>
              <a:buChar char="•"/>
            </a:pPr>
            <a:r>
              <a:rPr lang="en-US" sz="1200" dirty="0"/>
              <a:t>Core Java</a:t>
            </a:r>
          </a:p>
          <a:p>
            <a:pPr marL="171450" indent="-171450">
              <a:buFont typeface="Arial" panose="020B0604020202020204" pitchFamily="34" charset="0"/>
              <a:buChar char="•"/>
            </a:pPr>
            <a:r>
              <a:rPr lang="en-US" sz="1200" dirty="0"/>
              <a:t>Spring Framework</a:t>
            </a:r>
          </a:p>
          <a:p>
            <a:pPr marL="171450" indent="-171450">
              <a:buFont typeface="Arial" panose="020B0604020202020204" pitchFamily="34" charset="0"/>
              <a:buChar char="•"/>
            </a:pPr>
            <a:r>
              <a:rPr lang="en-US" sz="1200" dirty="0"/>
              <a:t>Git and GitHub</a:t>
            </a:r>
          </a:p>
          <a:p>
            <a:pPr marL="171450" indent="-171450">
              <a:buFont typeface="Arial" panose="020B0604020202020204" pitchFamily="34" charset="0"/>
              <a:buChar char="•"/>
            </a:pPr>
            <a:r>
              <a:rPr lang="en-US" sz="1200" dirty="0"/>
              <a:t>JPA with Hibernate</a:t>
            </a:r>
          </a:p>
          <a:p>
            <a:pPr marL="171450" indent="-171450">
              <a:buFont typeface="Arial" panose="020B0604020202020204" pitchFamily="34" charset="0"/>
              <a:buChar char="•"/>
            </a:pPr>
            <a:r>
              <a:rPr lang="en-US" sz="1200" dirty="0"/>
              <a:t>MongoDB and Postgres</a:t>
            </a:r>
          </a:p>
          <a:p>
            <a:pPr marL="171450" indent="-171450">
              <a:buFont typeface="Arial" panose="020B0604020202020204" pitchFamily="34" charset="0"/>
              <a:buChar char="•"/>
            </a:pPr>
            <a:r>
              <a:rPr lang="en-US" sz="1200" dirty="0"/>
              <a:t>HTML, CSS and JavaScript</a:t>
            </a:r>
          </a:p>
          <a:p>
            <a:pPr marL="171450" indent="-171450">
              <a:buFont typeface="Arial" panose="020B0604020202020204" pitchFamily="34" charset="0"/>
              <a:buChar char="•"/>
            </a:pPr>
            <a:r>
              <a:rPr lang="en-US" sz="1200" dirty="0"/>
              <a:t>React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6975" y="185852"/>
            <a:ext cx="6223000" cy="306387"/>
          </a:xfrm>
        </p:spPr>
        <p:txBody>
          <a:bodyPr/>
          <a:lstStyle/>
          <a:p>
            <a:r>
              <a:rPr lang="en-IN" altLang="en-US" dirty="0"/>
              <a:t>Venkata Sathya Pradeep</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665162"/>
            <a:ext cx="2387783" cy="845360"/>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100" dirty="0">
                <a:solidFill>
                  <a:prstClr val="black"/>
                </a:solidFill>
                <a:latin typeface="Verdana" panose="020B0604030504040204" pitchFamily="34" charset="0"/>
              </a:rPr>
              <a:t>Technology</a:t>
            </a: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in</a:t>
            </a:r>
          </a:p>
          <a:p>
            <a:pPr marL="0" marR="0" lvl="0" indent="0" algn="ctr" defTabSz="914400" rtl="0" eaLnBrk="1" fontAlgn="auto" latinLnBrk="0" hangingPunct="1">
              <a:lnSpc>
                <a:spcPct val="114000"/>
              </a:lnSpc>
              <a:spcBef>
                <a:spcPts val="0"/>
              </a:spcBef>
              <a:spcAft>
                <a:spcPts val="0"/>
              </a:spcAft>
              <a:buClrTx/>
              <a:buSzTx/>
              <a:buFontTx/>
              <a:buNone/>
              <a:tabLst/>
              <a:defRPr/>
            </a:pPr>
            <a:r>
              <a:rPr lang="en-US" altLang="nl-NL" sz="1100" dirty="0">
                <a:solidFill>
                  <a:prstClr val="black"/>
                </a:solidFill>
                <a:latin typeface="Verdana" panose="020B0604030504040204" pitchFamily="34" charset="0"/>
              </a:rPr>
              <a:t>Electronics Instrumentation Engineering</a:t>
            </a:r>
            <a:endPar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a:t>
            </a:r>
            <a:r>
              <a:rPr kumimoji="0" lang="en-US" altLang="nl-NL"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- 2020</a:t>
            </a:r>
            <a:endPar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32939" y="1337200"/>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E110252D-F41B-4584-A383-2523FA3F08BF}"/>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1765" b="11765"/>
          <a:stretch/>
        </p:blipFill>
        <p:spPr>
          <a:xfrm>
            <a:off x="360000" y="82426"/>
            <a:ext cx="1728000" cy="1728000"/>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2179</TotalTime>
  <Words>190</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Bachu, Venkata Sathya Pradeep</cp:lastModifiedBy>
  <cp:revision>112</cp:revision>
  <dcterms:created xsi:type="dcterms:W3CDTF">2020-09-22T06:24:34Z</dcterms:created>
  <dcterms:modified xsi:type="dcterms:W3CDTF">2022-06-27T13:20:41Z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