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3" r:id="rId7"/>
    <p:sldId id="267" r:id="rId8"/>
    <p:sldId id="264" r:id="rId9"/>
    <p:sldId id="265" r:id="rId10"/>
    <p:sldId id="266" r:id="rId11"/>
    <p:sldId id="262"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2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12D48-F034-40F2-BB35-C6238805A88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CC526E55-61FE-40F7-94E3-244730E41475}">
      <dgm:prSet phldrT="[Text]"/>
      <dgm:spPr>
        <a:xfrm>
          <a:off x="0" y="1333"/>
          <a:ext cx="1353670" cy="721939"/>
        </a:xfr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gm:spPr>
      <dgm:t>
        <a:bodyPr/>
        <a:lstStyle/>
        <a:p>
          <a:r>
            <a:rPr lang="en-GB" dirty="0" smtClean="0">
              <a:solidFill>
                <a:schemeClr val="tx1"/>
              </a:solidFill>
              <a:latin typeface="Verdana"/>
              <a:ea typeface="+mn-ea"/>
              <a:cs typeface="+mn-cs"/>
            </a:rPr>
            <a:t>Terms	</a:t>
          </a:r>
          <a:endParaRPr lang="en-GB" dirty="0">
            <a:solidFill>
              <a:schemeClr val="tx1"/>
            </a:solidFill>
            <a:latin typeface="Verdana"/>
            <a:ea typeface="+mn-ea"/>
            <a:cs typeface="+mn-cs"/>
          </a:endParaRPr>
        </a:p>
      </dgm:t>
    </dgm:pt>
    <dgm:pt modelId="{0CA3BF3A-7C8D-4B4E-A4B1-21E8CB0D6609}" type="parTrans" cxnId="{56F19B12-A9DF-41F9-B4C2-D6E8046B320A}">
      <dgm:prSet/>
      <dgm:spPr/>
      <dgm:t>
        <a:bodyPr/>
        <a:lstStyle/>
        <a:p>
          <a:endParaRPr lang="en-GB"/>
        </a:p>
      </dgm:t>
    </dgm:pt>
    <dgm:pt modelId="{8E204C05-8323-440E-90BF-3CD194B6AD8B}" type="sibTrans" cxnId="{56F19B12-A9DF-41F9-B4C2-D6E8046B320A}">
      <dgm:prSet/>
      <dgm:spPr/>
      <dgm:t>
        <a:bodyPr/>
        <a:lstStyle/>
        <a:p>
          <a:endParaRPr lang="en-GB"/>
        </a:p>
      </dgm:t>
    </dgm:pt>
    <dgm:pt modelId="{7806089E-B997-4CD9-9FD0-80CCF11C41F0}">
      <dgm:prSet phldrT="[Text]"/>
      <dgm:spPr>
        <a:xfrm>
          <a:off x="1353670" y="1333"/>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Amount</a:t>
          </a:r>
          <a:endParaRPr lang="en-GB" dirty="0">
            <a:solidFill>
              <a:srgbClr val="0F0F13">
                <a:hueOff val="0"/>
                <a:satOff val="0"/>
                <a:lumOff val="0"/>
                <a:alphaOff val="0"/>
              </a:srgbClr>
            </a:solidFill>
            <a:latin typeface="Verdana"/>
            <a:ea typeface="+mn-ea"/>
            <a:cs typeface="+mn-cs"/>
          </a:endParaRPr>
        </a:p>
      </dgm:t>
    </dgm:pt>
    <dgm:pt modelId="{2819CE99-3E61-4E95-B582-4E03F4A6E81F}" type="parTrans" cxnId="{DADFD0B1-8B29-4797-9479-2A07AB182336}">
      <dgm:prSet/>
      <dgm:spPr/>
      <dgm:t>
        <a:bodyPr/>
        <a:lstStyle/>
        <a:p>
          <a:endParaRPr lang="en-GB"/>
        </a:p>
      </dgm:t>
    </dgm:pt>
    <dgm:pt modelId="{4B3F49E4-A8AE-4F57-8127-0870B19FC04C}" type="sibTrans" cxnId="{DADFD0B1-8B29-4797-9479-2A07AB182336}">
      <dgm:prSet/>
      <dgm:spPr/>
      <dgm:t>
        <a:bodyPr/>
        <a:lstStyle/>
        <a:p>
          <a:endParaRPr lang="en-GB"/>
        </a:p>
      </dgm:t>
    </dgm:pt>
    <dgm:pt modelId="{4CB32E1F-8950-47FE-BCFF-AE7D11209D2F}">
      <dgm:prSet phldrT="[Text]"/>
      <dgm:spPr>
        <a:xfrm>
          <a:off x="0" y="2383734"/>
          <a:ext cx="1353670" cy="721939"/>
        </a:xfr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gm:spPr>
      <dgm:t>
        <a:bodyPr/>
        <a:lstStyle/>
        <a:p>
          <a:r>
            <a:rPr lang="en-GB" dirty="0" smtClean="0">
              <a:solidFill>
                <a:schemeClr val="tx1"/>
              </a:solidFill>
              <a:latin typeface="Verdana"/>
              <a:ea typeface="+mn-ea"/>
              <a:cs typeface="+mn-cs"/>
            </a:rPr>
            <a:t>Notifications</a:t>
          </a:r>
          <a:endParaRPr lang="en-GB" dirty="0">
            <a:solidFill>
              <a:schemeClr val="tx1"/>
            </a:solidFill>
            <a:latin typeface="Verdana"/>
            <a:ea typeface="+mn-ea"/>
            <a:cs typeface="+mn-cs"/>
          </a:endParaRPr>
        </a:p>
      </dgm:t>
    </dgm:pt>
    <dgm:pt modelId="{68CEF254-F8B1-4A2D-B51B-510F76CA8400}" type="parTrans" cxnId="{B4EDCD39-FAE6-495B-84F0-8EA5C53802CF}">
      <dgm:prSet/>
      <dgm:spPr/>
      <dgm:t>
        <a:bodyPr/>
        <a:lstStyle/>
        <a:p>
          <a:endParaRPr lang="en-GB"/>
        </a:p>
      </dgm:t>
    </dgm:pt>
    <dgm:pt modelId="{61213B18-6FC8-4F0C-B20A-ADF826FD6B70}" type="sibTrans" cxnId="{B4EDCD39-FAE6-495B-84F0-8EA5C53802CF}">
      <dgm:prSet/>
      <dgm:spPr/>
      <dgm:t>
        <a:bodyPr/>
        <a:lstStyle/>
        <a:p>
          <a:endParaRPr lang="en-GB"/>
        </a:p>
      </dgm:t>
    </dgm:pt>
    <dgm:pt modelId="{3E5E4F3C-55BE-4B5D-B1A2-5216B8E7A8D4}">
      <dgm:prSet phldrT="[Text]"/>
      <dgm:spPr>
        <a:xfrm>
          <a:off x="1353670" y="1333"/>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Procurement Route</a:t>
          </a:r>
          <a:endParaRPr lang="en-GB" dirty="0">
            <a:solidFill>
              <a:srgbClr val="0F0F13">
                <a:hueOff val="0"/>
                <a:satOff val="0"/>
                <a:lumOff val="0"/>
                <a:alphaOff val="0"/>
              </a:srgbClr>
            </a:solidFill>
            <a:latin typeface="Verdana"/>
            <a:ea typeface="+mn-ea"/>
            <a:cs typeface="+mn-cs"/>
          </a:endParaRPr>
        </a:p>
      </dgm:t>
    </dgm:pt>
    <dgm:pt modelId="{DDFA3442-6643-4546-9947-6BFE8B91981F}" type="parTrans" cxnId="{679B98EF-6758-4080-81D9-E5F391118604}">
      <dgm:prSet/>
      <dgm:spPr/>
      <dgm:t>
        <a:bodyPr/>
        <a:lstStyle/>
        <a:p>
          <a:endParaRPr lang="en-GB"/>
        </a:p>
      </dgm:t>
    </dgm:pt>
    <dgm:pt modelId="{CEEF4184-18B7-42A7-A1C7-7B7F33475486}" type="sibTrans" cxnId="{679B98EF-6758-4080-81D9-E5F391118604}">
      <dgm:prSet/>
      <dgm:spPr/>
      <dgm:t>
        <a:bodyPr/>
        <a:lstStyle/>
        <a:p>
          <a:endParaRPr lang="en-GB"/>
        </a:p>
      </dgm:t>
    </dgm:pt>
    <dgm:pt modelId="{18F1FF90-36E0-4ACB-864A-54A2A13891AF}">
      <dgm:prSet phldrT="[Text]"/>
      <dgm:spPr>
        <a:xfrm>
          <a:off x="1353670" y="1333"/>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Category</a:t>
          </a:r>
          <a:endParaRPr lang="en-GB" dirty="0">
            <a:solidFill>
              <a:srgbClr val="0F0F13">
                <a:hueOff val="0"/>
                <a:satOff val="0"/>
                <a:lumOff val="0"/>
                <a:alphaOff val="0"/>
              </a:srgbClr>
            </a:solidFill>
            <a:latin typeface="Verdana"/>
            <a:ea typeface="+mn-ea"/>
            <a:cs typeface="+mn-cs"/>
          </a:endParaRPr>
        </a:p>
      </dgm:t>
    </dgm:pt>
    <dgm:pt modelId="{1BF89F4E-0B73-4FCC-AA83-495E98AC5D13}" type="parTrans" cxnId="{6ED9286E-6EE6-4F18-B4B7-1AD789BEBA8B}">
      <dgm:prSet/>
      <dgm:spPr/>
      <dgm:t>
        <a:bodyPr/>
        <a:lstStyle/>
        <a:p>
          <a:endParaRPr lang="en-GB"/>
        </a:p>
      </dgm:t>
    </dgm:pt>
    <dgm:pt modelId="{F32C9608-F599-4B49-95AA-EFFFAEA6254C}" type="sibTrans" cxnId="{6ED9286E-6EE6-4F18-B4B7-1AD789BEBA8B}">
      <dgm:prSet/>
      <dgm:spPr/>
      <dgm:t>
        <a:bodyPr/>
        <a:lstStyle/>
        <a:p>
          <a:endParaRPr lang="en-GB"/>
        </a:p>
      </dgm:t>
    </dgm:pt>
    <dgm:pt modelId="{2F6AEAC4-269D-4091-B794-4A466E9963A6}">
      <dgm:prSet phldrT="[Text]"/>
      <dgm:spPr>
        <a:xfrm>
          <a:off x="1353670" y="2383734"/>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nchor="ctr" anchorCtr="0"/>
        <a:lstStyle/>
        <a:p>
          <a:r>
            <a:rPr lang="en-GB" dirty="0" smtClean="0">
              <a:solidFill>
                <a:srgbClr val="0F0F13">
                  <a:hueOff val="0"/>
                  <a:satOff val="0"/>
                  <a:lumOff val="0"/>
                  <a:alphaOff val="0"/>
                </a:srgbClr>
              </a:solidFill>
              <a:latin typeface="Verdana"/>
              <a:ea typeface="+mn-ea"/>
              <a:cs typeface="+mn-cs"/>
            </a:rPr>
            <a:t>Template</a:t>
          </a:r>
          <a:endParaRPr lang="en-GB" dirty="0">
            <a:solidFill>
              <a:srgbClr val="0F0F13">
                <a:hueOff val="0"/>
                <a:satOff val="0"/>
                <a:lumOff val="0"/>
                <a:alphaOff val="0"/>
              </a:srgbClr>
            </a:solidFill>
            <a:latin typeface="Verdana"/>
            <a:ea typeface="+mn-ea"/>
            <a:cs typeface="+mn-cs"/>
          </a:endParaRPr>
        </a:p>
      </dgm:t>
    </dgm:pt>
    <dgm:pt modelId="{91C51FBA-BA09-4FF7-BD11-B3283D29589D}" type="parTrans" cxnId="{D85E615E-1025-485F-9363-524DEFFD8314}">
      <dgm:prSet/>
      <dgm:spPr/>
      <dgm:t>
        <a:bodyPr/>
        <a:lstStyle/>
        <a:p>
          <a:endParaRPr lang="en-GB"/>
        </a:p>
      </dgm:t>
    </dgm:pt>
    <dgm:pt modelId="{4512D91B-8BA7-480A-8036-F068884B9CAA}" type="sibTrans" cxnId="{D85E615E-1025-485F-9363-524DEFFD8314}">
      <dgm:prSet/>
      <dgm:spPr/>
      <dgm:t>
        <a:bodyPr/>
        <a:lstStyle/>
        <a:p>
          <a:endParaRPr lang="en-GB"/>
        </a:p>
      </dgm:t>
    </dgm:pt>
    <dgm:pt modelId="{845E0A64-FDD6-4575-B242-337FA0C40F71}">
      <dgm:prSet phldrT="[Text]"/>
      <dgm:spPr>
        <a:xfrm>
          <a:off x="1353670" y="2383734"/>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nchor="ctr" anchorCtr="0"/>
        <a:lstStyle/>
        <a:p>
          <a:r>
            <a:rPr lang="en-GB" dirty="0" smtClean="0">
              <a:solidFill>
                <a:srgbClr val="0F0F13">
                  <a:hueOff val="0"/>
                  <a:satOff val="0"/>
                  <a:lumOff val="0"/>
                  <a:alphaOff val="0"/>
                </a:srgbClr>
              </a:solidFill>
              <a:latin typeface="Verdana"/>
              <a:ea typeface="+mn-ea"/>
              <a:cs typeface="+mn-cs"/>
            </a:rPr>
            <a:t>User Groups</a:t>
          </a:r>
          <a:endParaRPr lang="en-GB" dirty="0">
            <a:solidFill>
              <a:srgbClr val="0F0F13">
                <a:hueOff val="0"/>
                <a:satOff val="0"/>
                <a:lumOff val="0"/>
                <a:alphaOff val="0"/>
              </a:srgbClr>
            </a:solidFill>
            <a:latin typeface="Verdana"/>
            <a:ea typeface="+mn-ea"/>
            <a:cs typeface="+mn-cs"/>
          </a:endParaRPr>
        </a:p>
      </dgm:t>
    </dgm:pt>
    <dgm:pt modelId="{3A2E21CD-74A8-4286-87B5-7FC642012A7C}" type="parTrans" cxnId="{1AD88E88-526B-47E8-A6AF-0A59543906EB}">
      <dgm:prSet/>
      <dgm:spPr/>
      <dgm:t>
        <a:bodyPr/>
        <a:lstStyle/>
        <a:p>
          <a:endParaRPr lang="en-GB"/>
        </a:p>
      </dgm:t>
    </dgm:pt>
    <dgm:pt modelId="{5183AE3C-BD59-4E5E-86F9-2112C1597695}" type="sibTrans" cxnId="{1AD88E88-526B-47E8-A6AF-0A59543906EB}">
      <dgm:prSet/>
      <dgm:spPr/>
      <dgm:t>
        <a:bodyPr/>
        <a:lstStyle/>
        <a:p>
          <a:endParaRPr lang="en-GB"/>
        </a:p>
      </dgm:t>
    </dgm:pt>
    <dgm:pt modelId="{2D234872-5B1B-4A2D-A6BD-CA802E14390D}">
      <dgm:prSet phldrT="[Text]"/>
      <dgm:spPr>
        <a:xfrm>
          <a:off x="0" y="3110633"/>
          <a:ext cx="1353670" cy="721939"/>
        </a:xfr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gm:spPr>
      <dgm:t>
        <a:bodyPr/>
        <a:lstStyle/>
        <a:p>
          <a:r>
            <a:rPr lang="en-GB" dirty="0" smtClean="0">
              <a:solidFill>
                <a:schemeClr val="tx1"/>
              </a:solidFill>
              <a:latin typeface="Verdana"/>
              <a:ea typeface="+mn-ea"/>
              <a:cs typeface="+mn-cs"/>
            </a:rPr>
            <a:t>Security</a:t>
          </a:r>
          <a:endParaRPr lang="en-GB" dirty="0">
            <a:solidFill>
              <a:schemeClr val="tx1"/>
            </a:solidFill>
            <a:latin typeface="Verdana"/>
            <a:ea typeface="+mn-ea"/>
            <a:cs typeface="+mn-cs"/>
          </a:endParaRPr>
        </a:p>
      </dgm:t>
    </dgm:pt>
    <dgm:pt modelId="{462EF6E6-483C-4A0C-8085-A2C5AD9CA964}" type="parTrans" cxnId="{D9200FEC-CA3B-435D-ABFC-392BDA462FA6}">
      <dgm:prSet/>
      <dgm:spPr/>
      <dgm:t>
        <a:bodyPr/>
        <a:lstStyle/>
        <a:p>
          <a:endParaRPr lang="en-GB"/>
        </a:p>
      </dgm:t>
    </dgm:pt>
    <dgm:pt modelId="{9A60D239-E4A8-4106-AC4D-92250E6E72E4}" type="sibTrans" cxnId="{D9200FEC-CA3B-435D-ABFC-392BDA462FA6}">
      <dgm:prSet/>
      <dgm:spPr/>
      <dgm:t>
        <a:bodyPr/>
        <a:lstStyle/>
        <a:p>
          <a:endParaRPr lang="en-GB"/>
        </a:p>
      </dgm:t>
    </dgm:pt>
    <dgm:pt modelId="{CF220145-8142-4270-BC5A-66CBB9487849}">
      <dgm:prSet phldrT="[Text]"/>
      <dgm:spPr>
        <a:xfrm>
          <a:off x="1353670" y="3177867"/>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nchor="ctr" anchorCtr="0"/>
        <a:lstStyle/>
        <a:p>
          <a:r>
            <a:rPr lang="en-GB" dirty="0" smtClean="0">
              <a:solidFill>
                <a:srgbClr val="0F0F13">
                  <a:hueOff val="0"/>
                  <a:satOff val="0"/>
                  <a:lumOff val="0"/>
                  <a:alphaOff val="0"/>
                </a:srgbClr>
              </a:solidFill>
              <a:latin typeface="Verdana"/>
              <a:ea typeface="+mn-ea"/>
              <a:cs typeface="+mn-cs"/>
            </a:rPr>
            <a:t>User Groups</a:t>
          </a:r>
          <a:endParaRPr lang="en-GB" dirty="0">
            <a:solidFill>
              <a:srgbClr val="0F0F13">
                <a:hueOff val="0"/>
                <a:satOff val="0"/>
                <a:lumOff val="0"/>
                <a:alphaOff val="0"/>
              </a:srgbClr>
            </a:solidFill>
            <a:latin typeface="Verdana"/>
            <a:ea typeface="+mn-ea"/>
            <a:cs typeface="+mn-cs"/>
          </a:endParaRPr>
        </a:p>
      </dgm:t>
    </dgm:pt>
    <dgm:pt modelId="{B61E3AF2-B34F-4553-9BF1-7C75DAF84CB0}" type="parTrans" cxnId="{068C9BD6-ADDE-47A1-A4DF-4D66AD9153F8}">
      <dgm:prSet/>
      <dgm:spPr/>
      <dgm:t>
        <a:bodyPr/>
        <a:lstStyle/>
        <a:p>
          <a:endParaRPr lang="en-GB"/>
        </a:p>
      </dgm:t>
    </dgm:pt>
    <dgm:pt modelId="{27D62B67-449E-42BC-9DD7-06105647783A}" type="sibTrans" cxnId="{068C9BD6-ADDE-47A1-A4DF-4D66AD9153F8}">
      <dgm:prSet/>
      <dgm:spPr/>
      <dgm:t>
        <a:bodyPr/>
        <a:lstStyle/>
        <a:p>
          <a:endParaRPr lang="en-GB"/>
        </a:p>
      </dgm:t>
    </dgm:pt>
    <dgm:pt modelId="{7B2B5F83-FF11-40B3-B390-D2EA6655F7DD}">
      <dgm:prSet phldrT="[Text]"/>
      <dgm:spPr>
        <a:xfrm>
          <a:off x="1353670" y="3177867"/>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nchor="ctr" anchorCtr="0"/>
        <a:lstStyle/>
        <a:p>
          <a:r>
            <a:rPr lang="en-GB" dirty="0" smtClean="0">
              <a:solidFill>
                <a:srgbClr val="0F0F13">
                  <a:hueOff val="0"/>
                  <a:satOff val="0"/>
                  <a:lumOff val="0"/>
                  <a:alphaOff val="0"/>
                </a:srgbClr>
              </a:solidFill>
              <a:latin typeface="Verdana"/>
              <a:ea typeface="+mn-ea"/>
              <a:cs typeface="+mn-cs"/>
            </a:rPr>
            <a:t>Permission Groups</a:t>
          </a:r>
          <a:endParaRPr lang="en-GB" dirty="0">
            <a:solidFill>
              <a:srgbClr val="0F0F13">
                <a:hueOff val="0"/>
                <a:satOff val="0"/>
                <a:lumOff val="0"/>
                <a:alphaOff val="0"/>
              </a:srgbClr>
            </a:solidFill>
            <a:latin typeface="Verdana"/>
            <a:ea typeface="+mn-ea"/>
            <a:cs typeface="+mn-cs"/>
          </a:endParaRPr>
        </a:p>
      </dgm:t>
    </dgm:pt>
    <dgm:pt modelId="{8305C2BA-CE11-49A3-8752-39F32DA18E9A}" type="parTrans" cxnId="{B2B18D2C-3F0B-464A-BFB0-73DEF6153F50}">
      <dgm:prSet/>
      <dgm:spPr/>
      <dgm:t>
        <a:bodyPr/>
        <a:lstStyle/>
        <a:p>
          <a:endParaRPr lang="en-GB"/>
        </a:p>
      </dgm:t>
    </dgm:pt>
    <dgm:pt modelId="{FA8DBE5A-AAA3-45F8-8A3E-3518CEC70630}" type="sibTrans" cxnId="{B2B18D2C-3F0B-464A-BFB0-73DEF6153F50}">
      <dgm:prSet/>
      <dgm:spPr/>
      <dgm:t>
        <a:bodyPr/>
        <a:lstStyle/>
        <a:p>
          <a:endParaRPr lang="en-GB"/>
        </a:p>
      </dgm:t>
    </dgm:pt>
    <dgm:pt modelId="{2B364CA1-EF8B-4F1B-A81F-AF4C33A3A979}">
      <dgm:prSet phldrT="[Text]"/>
      <dgm:spPr>
        <a:xfrm>
          <a:off x="0" y="795467"/>
          <a:ext cx="1353670" cy="721939"/>
        </a:xfr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gm:spPr>
      <dgm:t>
        <a:bodyPr/>
        <a:lstStyle/>
        <a:p>
          <a:r>
            <a:rPr lang="en-GB" dirty="0" smtClean="0">
              <a:solidFill>
                <a:schemeClr val="tx1"/>
              </a:solidFill>
              <a:latin typeface="Verdana"/>
              <a:ea typeface="+mn-ea"/>
              <a:cs typeface="+mn-cs"/>
            </a:rPr>
            <a:t>Clauses</a:t>
          </a:r>
          <a:endParaRPr lang="en-GB" dirty="0">
            <a:solidFill>
              <a:schemeClr val="tx1"/>
            </a:solidFill>
            <a:latin typeface="Verdana"/>
            <a:ea typeface="+mn-ea"/>
            <a:cs typeface="+mn-cs"/>
          </a:endParaRPr>
        </a:p>
      </dgm:t>
    </dgm:pt>
    <dgm:pt modelId="{EDD8390F-1BC3-4FEC-B629-3DCD08F09BD2}" type="parTrans" cxnId="{03B7A06E-221F-41D7-9506-F08B87B4712D}">
      <dgm:prSet/>
      <dgm:spPr/>
      <dgm:t>
        <a:bodyPr/>
        <a:lstStyle/>
        <a:p>
          <a:endParaRPr lang="en-GB"/>
        </a:p>
      </dgm:t>
    </dgm:pt>
    <dgm:pt modelId="{3B044D32-82E3-4CBA-BBAE-A81C0611F933}" type="sibTrans" cxnId="{03B7A06E-221F-41D7-9506-F08B87B4712D}">
      <dgm:prSet/>
      <dgm:spPr/>
      <dgm:t>
        <a:bodyPr/>
        <a:lstStyle/>
        <a:p>
          <a:endParaRPr lang="en-GB"/>
        </a:p>
      </dgm:t>
    </dgm:pt>
    <dgm:pt modelId="{AEBAB242-24CA-4322-AD5C-0A868FF0C409}">
      <dgm:prSet phldrT="[Text]"/>
      <dgm:spPr>
        <a:xfrm>
          <a:off x="1353670" y="795467"/>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Styles</a:t>
          </a:r>
          <a:endParaRPr lang="en-GB" dirty="0">
            <a:solidFill>
              <a:srgbClr val="0F0F13">
                <a:hueOff val="0"/>
                <a:satOff val="0"/>
                <a:lumOff val="0"/>
                <a:alphaOff val="0"/>
              </a:srgbClr>
            </a:solidFill>
            <a:latin typeface="Verdana"/>
            <a:ea typeface="+mn-ea"/>
            <a:cs typeface="+mn-cs"/>
          </a:endParaRPr>
        </a:p>
      </dgm:t>
    </dgm:pt>
    <dgm:pt modelId="{4AEDDB06-1D70-4BF5-B612-48DC8FB5E443}" type="parTrans" cxnId="{594ACBF1-C028-4FB5-9117-11EFD3EEF262}">
      <dgm:prSet/>
      <dgm:spPr/>
      <dgm:t>
        <a:bodyPr/>
        <a:lstStyle/>
        <a:p>
          <a:endParaRPr lang="en-GB"/>
        </a:p>
      </dgm:t>
    </dgm:pt>
    <dgm:pt modelId="{B30D83C0-26DD-4EA0-85DB-44C35B92D788}" type="sibTrans" cxnId="{594ACBF1-C028-4FB5-9117-11EFD3EEF262}">
      <dgm:prSet/>
      <dgm:spPr/>
      <dgm:t>
        <a:bodyPr/>
        <a:lstStyle/>
        <a:p>
          <a:endParaRPr lang="en-GB"/>
        </a:p>
      </dgm:t>
    </dgm:pt>
    <dgm:pt modelId="{6F1AA26C-25BE-4AE0-831E-109B08F62896}">
      <dgm:prSet phldrT="[Text]"/>
      <dgm:spPr>
        <a:xfrm>
          <a:off x="1353670" y="795467"/>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Text information</a:t>
          </a:r>
          <a:endParaRPr lang="en-GB" dirty="0">
            <a:solidFill>
              <a:srgbClr val="0F0F13">
                <a:hueOff val="0"/>
                <a:satOff val="0"/>
                <a:lumOff val="0"/>
                <a:alphaOff val="0"/>
              </a:srgbClr>
            </a:solidFill>
            <a:latin typeface="Verdana"/>
            <a:ea typeface="+mn-ea"/>
            <a:cs typeface="+mn-cs"/>
          </a:endParaRPr>
        </a:p>
      </dgm:t>
    </dgm:pt>
    <dgm:pt modelId="{80A6A50F-93F5-49F9-A30D-54EF8DFB7BF6}" type="parTrans" cxnId="{599E5EFA-40D9-4143-A6DB-45D6DC0DA54D}">
      <dgm:prSet/>
      <dgm:spPr/>
      <dgm:t>
        <a:bodyPr/>
        <a:lstStyle/>
        <a:p>
          <a:endParaRPr lang="en-GB"/>
        </a:p>
      </dgm:t>
    </dgm:pt>
    <dgm:pt modelId="{28F47491-C958-45AB-8B18-FE2F1107D566}" type="sibTrans" cxnId="{599E5EFA-40D9-4143-A6DB-45D6DC0DA54D}">
      <dgm:prSet/>
      <dgm:spPr/>
      <dgm:t>
        <a:bodyPr/>
        <a:lstStyle/>
        <a:p>
          <a:endParaRPr lang="en-GB"/>
        </a:p>
      </dgm:t>
    </dgm:pt>
    <dgm:pt modelId="{74EFD0DB-D712-4D83-8E4A-4C3F9CBD406C}">
      <dgm:prSet phldrT="[Text]"/>
      <dgm:spPr>
        <a:xfrm>
          <a:off x="1353670" y="795467"/>
          <a:ext cx="2030505" cy="721939"/>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Terms</a:t>
          </a:r>
          <a:endParaRPr lang="en-GB" dirty="0">
            <a:solidFill>
              <a:srgbClr val="0F0F13">
                <a:hueOff val="0"/>
                <a:satOff val="0"/>
                <a:lumOff val="0"/>
                <a:alphaOff val="0"/>
              </a:srgbClr>
            </a:solidFill>
            <a:latin typeface="Verdana"/>
            <a:ea typeface="+mn-ea"/>
            <a:cs typeface="+mn-cs"/>
          </a:endParaRPr>
        </a:p>
      </dgm:t>
    </dgm:pt>
    <dgm:pt modelId="{D6F15AD9-BA39-4B55-A8CC-85DBD2B15ABA}" type="parTrans" cxnId="{732331EE-E21C-47A7-86E5-0F89A45C7C0E}">
      <dgm:prSet/>
      <dgm:spPr/>
      <dgm:t>
        <a:bodyPr/>
        <a:lstStyle/>
        <a:p>
          <a:endParaRPr lang="en-GB"/>
        </a:p>
      </dgm:t>
    </dgm:pt>
    <dgm:pt modelId="{72F8F101-A0B8-4FDC-BAD7-3FFCA98C90FA}" type="sibTrans" cxnId="{732331EE-E21C-47A7-86E5-0F89A45C7C0E}">
      <dgm:prSet/>
      <dgm:spPr/>
      <dgm:t>
        <a:bodyPr/>
        <a:lstStyle/>
        <a:p>
          <a:endParaRPr lang="en-GB"/>
        </a:p>
      </dgm:t>
    </dgm:pt>
    <dgm:pt modelId="{DBAA1E32-1F66-4AF1-AC8F-0DFA7EE192A9}" type="pres">
      <dgm:prSet presAssocID="{8B412D48-F034-40F2-BB35-C6238805A885}" presName="Name0" presStyleCnt="0">
        <dgm:presLayoutVars>
          <dgm:dir/>
          <dgm:animLvl val="lvl"/>
          <dgm:resizeHandles/>
        </dgm:presLayoutVars>
      </dgm:prSet>
      <dgm:spPr/>
      <dgm:t>
        <a:bodyPr/>
        <a:lstStyle/>
        <a:p>
          <a:endParaRPr lang="en-GB"/>
        </a:p>
      </dgm:t>
    </dgm:pt>
    <dgm:pt modelId="{225E4968-2535-43F1-9BA6-A4E365D8AF9A}" type="pres">
      <dgm:prSet presAssocID="{CC526E55-61FE-40F7-94E3-244730E41475}" presName="linNode" presStyleCnt="0"/>
      <dgm:spPr/>
    </dgm:pt>
    <dgm:pt modelId="{C541C3AF-2592-458C-9135-D040099827D9}" type="pres">
      <dgm:prSet presAssocID="{CC526E55-61FE-40F7-94E3-244730E41475}" presName="parentShp" presStyleLbl="node1" presStyleIdx="0" presStyleCnt="4">
        <dgm:presLayoutVars>
          <dgm:bulletEnabled val="1"/>
        </dgm:presLayoutVars>
      </dgm:prSet>
      <dgm:spPr>
        <a:prstGeom prst="roundRect">
          <a:avLst/>
        </a:prstGeom>
      </dgm:spPr>
      <dgm:t>
        <a:bodyPr/>
        <a:lstStyle/>
        <a:p>
          <a:endParaRPr lang="en-GB"/>
        </a:p>
      </dgm:t>
    </dgm:pt>
    <dgm:pt modelId="{303231B7-8191-4742-A30D-BFBA25C451CA}" type="pres">
      <dgm:prSet presAssocID="{CC526E55-61FE-40F7-94E3-244730E41475}" presName="childShp" presStyleLbl="bgAccFollowNode1" presStyleIdx="0" presStyleCnt="4">
        <dgm:presLayoutVars>
          <dgm:bulletEnabled val="1"/>
        </dgm:presLayoutVars>
      </dgm:prSet>
      <dgm:spPr>
        <a:prstGeom prst="rightArrow">
          <a:avLst>
            <a:gd name="adj1" fmla="val 75000"/>
            <a:gd name="adj2" fmla="val 50000"/>
          </a:avLst>
        </a:prstGeom>
      </dgm:spPr>
      <dgm:t>
        <a:bodyPr/>
        <a:lstStyle/>
        <a:p>
          <a:endParaRPr lang="en-GB"/>
        </a:p>
      </dgm:t>
    </dgm:pt>
    <dgm:pt modelId="{8A220487-7788-4468-9063-B74CD4376A54}" type="pres">
      <dgm:prSet presAssocID="{8E204C05-8323-440E-90BF-3CD194B6AD8B}" presName="spacing" presStyleCnt="0"/>
      <dgm:spPr/>
    </dgm:pt>
    <dgm:pt modelId="{C7361AE7-7359-48AB-AF93-598CC8EA1A0A}" type="pres">
      <dgm:prSet presAssocID="{2B364CA1-EF8B-4F1B-A81F-AF4C33A3A979}" presName="linNode" presStyleCnt="0"/>
      <dgm:spPr/>
    </dgm:pt>
    <dgm:pt modelId="{DBB3F54B-448C-4C17-9CC0-F03F27624AA1}" type="pres">
      <dgm:prSet presAssocID="{2B364CA1-EF8B-4F1B-A81F-AF4C33A3A979}" presName="parentShp" presStyleLbl="node1" presStyleIdx="1" presStyleCnt="4" custScaleY="98807" custLinFactNeighborX="662" custLinFactNeighborY="-1535">
        <dgm:presLayoutVars>
          <dgm:bulletEnabled val="1"/>
        </dgm:presLayoutVars>
      </dgm:prSet>
      <dgm:spPr>
        <a:prstGeom prst="roundRect">
          <a:avLst/>
        </a:prstGeom>
      </dgm:spPr>
      <dgm:t>
        <a:bodyPr/>
        <a:lstStyle/>
        <a:p>
          <a:endParaRPr lang="en-GB"/>
        </a:p>
      </dgm:t>
    </dgm:pt>
    <dgm:pt modelId="{A398AD2A-B0D7-4B08-8A29-B8028F649936}" type="pres">
      <dgm:prSet presAssocID="{2B364CA1-EF8B-4F1B-A81F-AF4C33A3A979}" presName="childShp" presStyleLbl="bgAccFollowNode1" presStyleIdx="1" presStyleCnt="4" custLinFactNeighborY="-478">
        <dgm:presLayoutVars>
          <dgm:bulletEnabled val="1"/>
        </dgm:presLayoutVars>
      </dgm:prSet>
      <dgm:spPr>
        <a:prstGeom prst="rightArrow">
          <a:avLst>
            <a:gd name="adj1" fmla="val 75000"/>
            <a:gd name="adj2" fmla="val 50000"/>
          </a:avLst>
        </a:prstGeom>
      </dgm:spPr>
      <dgm:t>
        <a:bodyPr/>
        <a:lstStyle/>
        <a:p>
          <a:endParaRPr lang="en-GB"/>
        </a:p>
      </dgm:t>
    </dgm:pt>
    <dgm:pt modelId="{D9E7B58C-C2F5-479B-A7B3-45C49DEBEEAB}" type="pres">
      <dgm:prSet presAssocID="{3B044D32-82E3-4CBA-BBAE-A81C0611F933}" presName="spacing" presStyleCnt="0"/>
      <dgm:spPr/>
    </dgm:pt>
    <dgm:pt modelId="{17AA4481-70A0-4852-9238-D0FCF429151A}" type="pres">
      <dgm:prSet presAssocID="{4CB32E1F-8950-47FE-BCFF-AE7D11209D2F}" presName="linNode" presStyleCnt="0"/>
      <dgm:spPr/>
    </dgm:pt>
    <dgm:pt modelId="{65A38564-0B65-486A-B92D-4E638845F189}" type="pres">
      <dgm:prSet presAssocID="{4CB32E1F-8950-47FE-BCFF-AE7D11209D2F}" presName="parentShp" presStyleLbl="node1" presStyleIdx="2" presStyleCnt="4" custScaleY="88418">
        <dgm:presLayoutVars>
          <dgm:bulletEnabled val="1"/>
        </dgm:presLayoutVars>
      </dgm:prSet>
      <dgm:spPr>
        <a:prstGeom prst="roundRect">
          <a:avLst/>
        </a:prstGeom>
      </dgm:spPr>
      <dgm:t>
        <a:bodyPr/>
        <a:lstStyle/>
        <a:p>
          <a:endParaRPr lang="en-GB"/>
        </a:p>
      </dgm:t>
    </dgm:pt>
    <dgm:pt modelId="{58CB113C-883E-43AC-BD43-2728A893D728}" type="pres">
      <dgm:prSet presAssocID="{4CB32E1F-8950-47FE-BCFF-AE7D11209D2F}" presName="childShp" presStyleLbl="bgAccFollowNode1" presStyleIdx="2" presStyleCnt="4">
        <dgm:presLayoutVars>
          <dgm:bulletEnabled val="1"/>
        </dgm:presLayoutVars>
      </dgm:prSet>
      <dgm:spPr>
        <a:prstGeom prst="rightArrow">
          <a:avLst>
            <a:gd name="adj1" fmla="val 75000"/>
            <a:gd name="adj2" fmla="val 50000"/>
          </a:avLst>
        </a:prstGeom>
      </dgm:spPr>
      <dgm:t>
        <a:bodyPr/>
        <a:lstStyle/>
        <a:p>
          <a:endParaRPr lang="en-GB"/>
        </a:p>
      </dgm:t>
    </dgm:pt>
    <dgm:pt modelId="{0FF641E7-379E-4081-BBE0-30B5CFDBEAEA}" type="pres">
      <dgm:prSet presAssocID="{61213B18-6FC8-4F0C-B20A-ADF826FD6B70}" presName="spacing" presStyleCnt="0"/>
      <dgm:spPr/>
    </dgm:pt>
    <dgm:pt modelId="{DC8AC2F9-F494-44B7-8206-BB1D1C9CB2D8}" type="pres">
      <dgm:prSet presAssocID="{2D234872-5B1B-4A2D-A6BD-CA802E14390D}" presName="linNode" presStyleCnt="0"/>
      <dgm:spPr/>
    </dgm:pt>
    <dgm:pt modelId="{B21FF51B-2706-4DB9-B839-B52DDC855C3A}" type="pres">
      <dgm:prSet presAssocID="{2D234872-5B1B-4A2D-A6BD-CA802E14390D}" presName="parentShp" presStyleLbl="node1" presStyleIdx="3" presStyleCnt="4" custScaleY="81927" custLinFactNeighborX="-3595" custLinFactNeighborY="4231">
        <dgm:presLayoutVars>
          <dgm:bulletEnabled val="1"/>
        </dgm:presLayoutVars>
      </dgm:prSet>
      <dgm:spPr>
        <a:prstGeom prst="roundRect">
          <a:avLst/>
        </a:prstGeom>
      </dgm:spPr>
      <dgm:t>
        <a:bodyPr/>
        <a:lstStyle/>
        <a:p>
          <a:endParaRPr lang="en-GB"/>
        </a:p>
      </dgm:t>
    </dgm:pt>
    <dgm:pt modelId="{7F1B96A9-2434-4F5B-B3A2-4F5C16DFBAB9}" type="pres">
      <dgm:prSet presAssocID="{2D234872-5B1B-4A2D-A6BD-CA802E14390D}" presName="childShp" presStyleLbl="bgAccFollowNode1" presStyleIdx="3" presStyleCnt="4">
        <dgm:presLayoutVars>
          <dgm:bulletEnabled val="1"/>
        </dgm:presLayoutVars>
      </dgm:prSet>
      <dgm:spPr>
        <a:prstGeom prst="rightArrow">
          <a:avLst>
            <a:gd name="adj1" fmla="val 75000"/>
            <a:gd name="adj2" fmla="val 50000"/>
          </a:avLst>
        </a:prstGeom>
      </dgm:spPr>
      <dgm:t>
        <a:bodyPr/>
        <a:lstStyle/>
        <a:p>
          <a:endParaRPr lang="en-GB"/>
        </a:p>
      </dgm:t>
    </dgm:pt>
  </dgm:ptLst>
  <dgm:cxnLst>
    <dgm:cxn modelId="{732331EE-E21C-47A7-86E5-0F89A45C7C0E}" srcId="{2B364CA1-EF8B-4F1B-A81F-AF4C33A3A979}" destId="{74EFD0DB-D712-4D83-8E4A-4C3F9CBD406C}" srcOrd="1" destOrd="0" parTransId="{D6F15AD9-BA39-4B55-A8CC-85DBD2B15ABA}" sibTransId="{72F8F101-A0B8-4FDC-BAD7-3FFCA98C90FA}"/>
    <dgm:cxn modelId="{1F19F582-7AE3-4E00-BAF5-2583F5110735}" type="presOf" srcId="{18F1FF90-36E0-4ACB-864A-54A2A13891AF}" destId="{303231B7-8191-4742-A30D-BFBA25C451CA}" srcOrd="0" destOrd="0" presId="urn:microsoft.com/office/officeart/2005/8/layout/vList6"/>
    <dgm:cxn modelId="{52366A3B-0590-4875-BC12-9B334A9E1743}" type="presOf" srcId="{7806089E-B997-4CD9-9FD0-80CCF11C41F0}" destId="{303231B7-8191-4742-A30D-BFBA25C451CA}" srcOrd="0" destOrd="1" presId="urn:microsoft.com/office/officeart/2005/8/layout/vList6"/>
    <dgm:cxn modelId="{DADFD0B1-8B29-4797-9479-2A07AB182336}" srcId="{CC526E55-61FE-40F7-94E3-244730E41475}" destId="{7806089E-B997-4CD9-9FD0-80CCF11C41F0}" srcOrd="1" destOrd="0" parTransId="{2819CE99-3E61-4E95-B582-4E03F4A6E81F}" sibTransId="{4B3F49E4-A8AE-4F57-8127-0870B19FC04C}"/>
    <dgm:cxn modelId="{599E5EFA-40D9-4143-A6DB-45D6DC0DA54D}" srcId="{2B364CA1-EF8B-4F1B-A81F-AF4C33A3A979}" destId="{6F1AA26C-25BE-4AE0-831E-109B08F62896}" srcOrd="2" destOrd="0" parTransId="{80A6A50F-93F5-49F9-A30D-54EF8DFB7BF6}" sibTransId="{28F47491-C958-45AB-8B18-FE2F1107D566}"/>
    <dgm:cxn modelId="{6B7D5C7E-70C4-41A5-AEBE-C44ED17863F7}" type="presOf" srcId="{3E5E4F3C-55BE-4B5D-B1A2-5216B8E7A8D4}" destId="{303231B7-8191-4742-A30D-BFBA25C451CA}" srcOrd="0" destOrd="2" presId="urn:microsoft.com/office/officeart/2005/8/layout/vList6"/>
    <dgm:cxn modelId="{679B98EF-6758-4080-81D9-E5F391118604}" srcId="{CC526E55-61FE-40F7-94E3-244730E41475}" destId="{3E5E4F3C-55BE-4B5D-B1A2-5216B8E7A8D4}" srcOrd="2" destOrd="0" parTransId="{DDFA3442-6643-4546-9947-6BFE8B91981F}" sibTransId="{CEEF4184-18B7-42A7-A1C7-7B7F33475486}"/>
    <dgm:cxn modelId="{D9200FEC-CA3B-435D-ABFC-392BDA462FA6}" srcId="{8B412D48-F034-40F2-BB35-C6238805A885}" destId="{2D234872-5B1B-4A2D-A6BD-CA802E14390D}" srcOrd="3" destOrd="0" parTransId="{462EF6E6-483C-4A0C-8085-A2C5AD9CA964}" sibTransId="{9A60D239-E4A8-4106-AC4D-92250E6E72E4}"/>
    <dgm:cxn modelId="{6331BB3A-0716-4655-9348-B7A139BC191B}" type="presOf" srcId="{74EFD0DB-D712-4D83-8E4A-4C3F9CBD406C}" destId="{A398AD2A-B0D7-4B08-8A29-B8028F649936}" srcOrd="0" destOrd="1" presId="urn:microsoft.com/office/officeart/2005/8/layout/vList6"/>
    <dgm:cxn modelId="{03B7A06E-221F-41D7-9506-F08B87B4712D}" srcId="{8B412D48-F034-40F2-BB35-C6238805A885}" destId="{2B364CA1-EF8B-4F1B-A81F-AF4C33A3A979}" srcOrd="1" destOrd="0" parTransId="{EDD8390F-1BC3-4FEC-B629-3DCD08F09BD2}" sibTransId="{3B044D32-82E3-4CBA-BBAE-A81C0611F933}"/>
    <dgm:cxn modelId="{5BDD20F5-AF3A-4BF7-8174-10BBC6BADF06}" type="presOf" srcId="{6F1AA26C-25BE-4AE0-831E-109B08F62896}" destId="{A398AD2A-B0D7-4B08-8A29-B8028F649936}" srcOrd="0" destOrd="2" presId="urn:microsoft.com/office/officeart/2005/8/layout/vList6"/>
    <dgm:cxn modelId="{D05A9E5A-328F-445C-9B52-4500CB378BD7}" type="presOf" srcId="{AEBAB242-24CA-4322-AD5C-0A868FF0C409}" destId="{A398AD2A-B0D7-4B08-8A29-B8028F649936}" srcOrd="0" destOrd="0" presId="urn:microsoft.com/office/officeart/2005/8/layout/vList6"/>
    <dgm:cxn modelId="{20F92193-45F5-4278-ADC9-D2DFD4D2982D}" type="presOf" srcId="{2F6AEAC4-269D-4091-B794-4A466E9963A6}" destId="{58CB113C-883E-43AC-BD43-2728A893D728}" srcOrd="0" destOrd="0" presId="urn:microsoft.com/office/officeart/2005/8/layout/vList6"/>
    <dgm:cxn modelId="{3DC4578C-25D0-42FD-9101-7D3B4051A5CF}" type="presOf" srcId="{2B364CA1-EF8B-4F1B-A81F-AF4C33A3A979}" destId="{DBB3F54B-448C-4C17-9CC0-F03F27624AA1}" srcOrd="0" destOrd="0" presId="urn:microsoft.com/office/officeart/2005/8/layout/vList6"/>
    <dgm:cxn modelId="{D85E615E-1025-485F-9363-524DEFFD8314}" srcId="{4CB32E1F-8950-47FE-BCFF-AE7D11209D2F}" destId="{2F6AEAC4-269D-4091-B794-4A466E9963A6}" srcOrd="0" destOrd="0" parTransId="{91C51FBA-BA09-4FF7-BD11-B3283D29589D}" sibTransId="{4512D91B-8BA7-480A-8036-F068884B9CAA}"/>
    <dgm:cxn modelId="{ED094FC6-BD72-465B-9441-DF3FD7B3C4CF}" type="presOf" srcId="{7B2B5F83-FF11-40B3-B390-D2EA6655F7DD}" destId="{7F1B96A9-2434-4F5B-B3A2-4F5C16DFBAB9}" srcOrd="0" destOrd="1" presId="urn:microsoft.com/office/officeart/2005/8/layout/vList6"/>
    <dgm:cxn modelId="{D6D6B3DF-962D-4D47-B8C1-A89F44D79C4E}" type="presOf" srcId="{2D234872-5B1B-4A2D-A6BD-CA802E14390D}" destId="{B21FF51B-2706-4DB9-B839-B52DDC855C3A}" srcOrd="0" destOrd="0" presId="urn:microsoft.com/office/officeart/2005/8/layout/vList6"/>
    <dgm:cxn modelId="{56F19B12-A9DF-41F9-B4C2-D6E8046B320A}" srcId="{8B412D48-F034-40F2-BB35-C6238805A885}" destId="{CC526E55-61FE-40F7-94E3-244730E41475}" srcOrd="0" destOrd="0" parTransId="{0CA3BF3A-7C8D-4B4E-A4B1-21E8CB0D6609}" sibTransId="{8E204C05-8323-440E-90BF-3CD194B6AD8B}"/>
    <dgm:cxn modelId="{594ACBF1-C028-4FB5-9117-11EFD3EEF262}" srcId="{2B364CA1-EF8B-4F1B-A81F-AF4C33A3A979}" destId="{AEBAB242-24CA-4322-AD5C-0A868FF0C409}" srcOrd="0" destOrd="0" parTransId="{4AEDDB06-1D70-4BF5-B612-48DC8FB5E443}" sibTransId="{B30D83C0-26DD-4EA0-85DB-44C35B92D788}"/>
    <dgm:cxn modelId="{146FAA43-0106-4A08-A0F7-AA4A9A900AC2}" type="presOf" srcId="{CC526E55-61FE-40F7-94E3-244730E41475}" destId="{C541C3AF-2592-458C-9135-D040099827D9}" srcOrd="0" destOrd="0" presId="urn:microsoft.com/office/officeart/2005/8/layout/vList6"/>
    <dgm:cxn modelId="{B2B18D2C-3F0B-464A-BFB0-73DEF6153F50}" srcId="{2D234872-5B1B-4A2D-A6BD-CA802E14390D}" destId="{7B2B5F83-FF11-40B3-B390-D2EA6655F7DD}" srcOrd="1" destOrd="0" parTransId="{8305C2BA-CE11-49A3-8752-39F32DA18E9A}" sibTransId="{FA8DBE5A-AAA3-45F8-8A3E-3518CEC70630}"/>
    <dgm:cxn modelId="{6ED9286E-6EE6-4F18-B4B7-1AD789BEBA8B}" srcId="{CC526E55-61FE-40F7-94E3-244730E41475}" destId="{18F1FF90-36E0-4ACB-864A-54A2A13891AF}" srcOrd="0" destOrd="0" parTransId="{1BF89F4E-0B73-4FCC-AA83-495E98AC5D13}" sibTransId="{F32C9608-F599-4B49-95AA-EFFFAEA6254C}"/>
    <dgm:cxn modelId="{B4EDCD39-FAE6-495B-84F0-8EA5C53802CF}" srcId="{8B412D48-F034-40F2-BB35-C6238805A885}" destId="{4CB32E1F-8950-47FE-BCFF-AE7D11209D2F}" srcOrd="2" destOrd="0" parTransId="{68CEF254-F8B1-4A2D-B51B-510F76CA8400}" sibTransId="{61213B18-6FC8-4F0C-B20A-ADF826FD6B70}"/>
    <dgm:cxn modelId="{67BD2F2D-B1EA-41A0-B794-FFF1CE532E59}" type="presOf" srcId="{CF220145-8142-4270-BC5A-66CBB9487849}" destId="{7F1B96A9-2434-4F5B-B3A2-4F5C16DFBAB9}" srcOrd="0" destOrd="0" presId="urn:microsoft.com/office/officeart/2005/8/layout/vList6"/>
    <dgm:cxn modelId="{068C9BD6-ADDE-47A1-A4DF-4D66AD9153F8}" srcId="{2D234872-5B1B-4A2D-A6BD-CA802E14390D}" destId="{CF220145-8142-4270-BC5A-66CBB9487849}" srcOrd="0" destOrd="0" parTransId="{B61E3AF2-B34F-4553-9BF1-7C75DAF84CB0}" sibTransId="{27D62B67-449E-42BC-9DD7-06105647783A}"/>
    <dgm:cxn modelId="{1AD88E88-526B-47E8-A6AF-0A59543906EB}" srcId="{4CB32E1F-8950-47FE-BCFF-AE7D11209D2F}" destId="{845E0A64-FDD6-4575-B242-337FA0C40F71}" srcOrd="1" destOrd="0" parTransId="{3A2E21CD-74A8-4286-87B5-7FC642012A7C}" sibTransId="{5183AE3C-BD59-4E5E-86F9-2112C1597695}"/>
    <dgm:cxn modelId="{778A583B-8627-4488-A1C4-3C9958B02148}" type="presOf" srcId="{8B412D48-F034-40F2-BB35-C6238805A885}" destId="{DBAA1E32-1F66-4AF1-AC8F-0DFA7EE192A9}" srcOrd="0" destOrd="0" presId="urn:microsoft.com/office/officeart/2005/8/layout/vList6"/>
    <dgm:cxn modelId="{33180D0D-A055-48F7-A745-BD885C9CA984}" type="presOf" srcId="{4CB32E1F-8950-47FE-BCFF-AE7D11209D2F}" destId="{65A38564-0B65-486A-B92D-4E638845F189}" srcOrd="0" destOrd="0" presId="urn:microsoft.com/office/officeart/2005/8/layout/vList6"/>
    <dgm:cxn modelId="{F64BDAF0-0E3D-4651-B905-7D9923659CFE}" type="presOf" srcId="{845E0A64-FDD6-4575-B242-337FA0C40F71}" destId="{58CB113C-883E-43AC-BD43-2728A893D728}" srcOrd="0" destOrd="1" presId="urn:microsoft.com/office/officeart/2005/8/layout/vList6"/>
    <dgm:cxn modelId="{4F77450D-B947-48B8-9F63-3A1696B1C36B}" type="presParOf" srcId="{DBAA1E32-1F66-4AF1-AC8F-0DFA7EE192A9}" destId="{225E4968-2535-43F1-9BA6-A4E365D8AF9A}" srcOrd="0" destOrd="0" presId="urn:microsoft.com/office/officeart/2005/8/layout/vList6"/>
    <dgm:cxn modelId="{CC9AB49E-0609-405C-81F2-17B2F0E1BD14}" type="presParOf" srcId="{225E4968-2535-43F1-9BA6-A4E365D8AF9A}" destId="{C541C3AF-2592-458C-9135-D040099827D9}" srcOrd="0" destOrd="0" presId="urn:microsoft.com/office/officeart/2005/8/layout/vList6"/>
    <dgm:cxn modelId="{CAED8020-B826-492F-9BBB-D785EA5678D4}" type="presParOf" srcId="{225E4968-2535-43F1-9BA6-A4E365D8AF9A}" destId="{303231B7-8191-4742-A30D-BFBA25C451CA}" srcOrd="1" destOrd="0" presId="urn:microsoft.com/office/officeart/2005/8/layout/vList6"/>
    <dgm:cxn modelId="{BB253AFA-3E90-4A68-9B94-887A9D9BE35F}" type="presParOf" srcId="{DBAA1E32-1F66-4AF1-AC8F-0DFA7EE192A9}" destId="{8A220487-7788-4468-9063-B74CD4376A54}" srcOrd="1" destOrd="0" presId="urn:microsoft.com/office/officeart/2005/8/layout/vList6"/>
    <dgm:cxn modelId="{F570C259-F099-473D-B4CE-475CA7D67448}" type="presParOf" srcId="{DBAA1E32-1F66-4AF1-AC8F-0DFA7EE192A9}" destId="{C7361AE7-7359-48AB-AF93-598CC8EA1A0A}" srcOrd="2" destOrd="0" presId="urn:microsoft.com/office/officeart/2005/8/layout/vList6"/>
    <dgm:cxn modelId="{FCB2EEB1-B58A-4684-8885-5B7A36186AD0}" type="presParOf" srcId="{C7361AE7-7359-48AB-AF93-598CC8EA1A0A}" destId="{DBB3F54B-448C-4C17-9CC0-F03F27624AA1}" srcOrd="0" destOrd="0" presId="urn:microsoft.com/office/officeart/2005/8/layout/vList6"/>
    <dgm:cxn modelId="{B5873BC0-2139-4898-B023-45E88E5BAAB6}" type="presParOf" srcId="{C7361AE7-7359-48AB-AF93-598CC8EA1A0A}" destId="{A398AD2A-B0D7-4B08-8A29-B8028F649936}" srcOrd="1" destOrd="0" presId="urn:microsoft.com/office/officeart/2005/8/layout/vList6"/>
    <dgm:cxn modelId="{EFE1A98C-BF88-4206-8818-A48377EBBAC2}" type="presParOf" srcId="{DBAA1E32-1F66-4AF1-AC8F-0DFA7EE192A9}" destId="{D9E7B58C-C2F5-479B-A7B3-45C49DEBEEAB}" srcOrd="3" destOrd="0" presId="urn:microsoft.com/office/officeart/2005/8/layout/vList6"/>
    <dgm:cxn modelId="{58585D2B-4CB3-44C3-94A6-D773F932E9CC}" type="presParOf" srcId="{DBAA1E32-1F66-4AF1-AC8F-0DFA7EE192A9}" destId="{17AA4481-70A0-4852-9238-D0FCF429151A}" srcOrd="4" destOrd="0" presId="urn:microsoft.com/office/officeart/2005/8/layout/vList6"/>
    <dgm:cxn modelId="{D73B78CB-7CC1-4EDA-8252-FB758C7A8A28}" type="presParOf" srcId="{17AA4481-70A0-4852-9238-D0FCF429151A}" destId="{65A38564-0B65-486A-B92D-4E638845F189}" srcOrd="0" destOrd="0" presId="urn:microsoft.com/office/officeart/2005/8/layout/vList6"/>
    <dgm:cxn modelId="{F74E569C-C722-405C-A878-522D74773D50}" type="presParOf" srcId="{17AA4481-70A0-4852-9238-D0FCF429151A}" destId="{58CB113C-883E-43AC-BD43-2728A893D728}" srcOrd="1" destOrd="0" presId="urn:microsoft.com/office/officeart/2005/8/layout/vList6"/>
    <dgm:cxn modelId="{0210FEDF-DF67-4B46-A5D0-B1A0C70B69BD}" type="presParOf" srcId="{DBAA1E32-1F66-4AF1-AC8F-0DFA7EE192A9}" destId="{0FF641E7-379E-4081-BBE0-30B5CFDBEAEA}" srcOrd="5" destOrd="0" presId="urn:microsoft.com/office/officeart/2005/8/layout/vList6"/>
    <dgm:cxn modelId="{A19E625F-D758-4B96-8EED-5F50C4E0F06B}" type="presParOf" srcId="{DBAA1E32-1F66-4AF1-AC8F-0DFA7EE192A9}" destId="{DC8AC2F9-F494-44B7-8206-BB1D1C9CB2D8}" srcOrd="6" destOrd="0" presId="urn:microsoft.com/office/officeart/2005/8/layout/vList6"/>
    <dgm:cxn modelId="{0E1A49DB-2667-4559-93CD-F737A4DE4EE2}" type="presParOf" srcId="{DC8AC2F9-F494-44B7-8206-BB1D1C9CB2D8}" destId="{B21FF51B-2706-4DB9-B839-B52DDC855C3A}" srcOrd="0" destOrd="0" presId="urn:microsoft.com/office/officeart/2005/8/layout/vList6"/>
    <dgm:cxn modelId="{22CB98B3-EB45-4237-B8BB-F05CB89D25BD}" type="presParOf" srcId="{DC8AC2F9-F494-44B7-8206-BB1D1C9CB2D8}" destId="{7F1B96A9-2434-4F5B-B3A2-4F5C16DFBAB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226FC-C783-4A9A-B4F1-A53073D292B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78CA3D30-6E36-4CD1-A32B-78C88E64DDDA}">
      <dgm:prSet phldrT="[Text]"/>
      <dgm:spPr>
        <a:xfrm>
          <a:off x="0" y="0"/>
          <a:ext cx="1163618" cy="1922930"/>
        </a:xfr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gm:spPr>
      <dgm:t>
        <a:bodyPr/>
        <a:lstStyle/>
        <a:p>
          <a:r>
            <a:rPr lang="en-GB" dirty="0" smtClean="0">
              <a:solidFill>
                <a:schemeClr val="tx1"/>
              </a:solidFill>
              <a:latin typeface="Verdana"/>
              <a:ea typeface="+mn-ea"/>
              <a:cs typeface="+mn-cs"/>
            </a:rPr>
            <a:t>Contract</a:t>
          </a:r>
          <a:r>
            <a:rPr lang="en-GB" dirty="0" smtClean="0">
              <a:solidFill>
                <a:srgbClr val="FFFFFF"/>
              </a:solidFill>
              <a:latin typeface="Verdana"/>
              <a:ea typeface="+mn-ea"/>
              <a:cs typeface="+mn-cs"/>
            </a:rPr>
            <a:t> </a:t>
          </a:r>
          <a:r>
            <a:rPr lang="en-GB" dirty="0" smtClean="0">
              <a:solidFill>
                <a:schemeClr val="tx1"/>
              </a:solidFill>
              <a:latin typeface="Verdana"/>
              <a:ea typeface="+mn-ea"/>
              <a:cs typeface="+mn-cs"/>
            </a:rPr>
            <a:t>Template</a:t>
          </a:r>
          <a:endParaRPr lang="en-GB" dirty="0">
            <a:solidFill>
              <a:schemeClr val="tx1"/>
            </a:solidFill>
            <a:latin typeface="Verdana"/>
            <a:ea typeface="+mn-ea"/>
            <a:cs typeface="+mn-cs"/>
          </a:endParaRPr>
        </a:p>
      </dgm:t>
    </dgm:pt>
    <dgm:pt modelId="{D4FB26F2-80D6-469F-9367-D35EFB2E81FA}" type="parTrans" cxnId="{AE8DA197-8265-4E2F-B1A8-4CA7C0D9F569}">
      <dgm:prSet/>
      <dgm:spPr/>
      <dgm:t>
        <a:bodyPr/>
        <a:lstStyle/>
        <a:p>
          <a:endParaRPr lang="en-GB"/>
        </a:p>
      </dgm:t>
    </dgm:pt>
    <dgm:pt modelId="{2FAB5788-2655-4159-91E2-0209078CA22C}" type="sibTrans" cxnId="{AE8DA197-8265-4E2F-B1A8-4CA7C0D9F569}">
      <dgm:prSet/>
      <dgm:spPr/>
      <dgm:t>
        <a:bodyPr/>
        <a:lstStyle/>
        <a:p>
          <a:endParaRPr lang="en-GB"/>
        </a:p>
      </dgm:t>
    </dgm:pt>
    <dgm:pt modelId="{6FF2BE6B-E35B-49B0-9A3C-28E4B3CFADF7}">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Properties</a:t>
          </a:r>
          <a:endParaRPr lang="en-GB" dirty="0">
            <a:solidFill>
              <a:srgbClr val="0F0F13">
                <a:hueOff val="0"/>
                <a:satOff val="0"/>
                <a:lumOff val="0"/>
                <a:alphaOff val="0"/>
              </a:srgbClr>
            </a:solidFill>
            <a:latin typeface="Verdana"/>
            <a:ea typeface="+mn-ea"/>
            <a:cs typeface="+mn-cs"/>
          </a:endParaRPr>
        </a:p>
      </dgm:t>
    </dgm:pt>
    <dgm:pt modelId="{77721D61-F290-420B-B84E-21D3374CB0DB}" type="parTrans" cxnId="{9D28DD74-51D0-4EC1-A01A-BB008AEBA468}">
      <dgm:prSet/>
      <dgm:spPr/>
      <dgm:t>
        <a:bodyPr/>
        <a:lstStyle/>
        <a:p>
          <a:endParaRPr lang="en-GB"/>
        </a:p>
      </dgm:t>
    </dgm:pt>
    <dgm:pt modelId="{7071CA3E-75B4-4FD6-8C59-F0377D4D0D71}" type="sibTrans" cxnId="{9D28DD74-51D0-4EC1-A01A-BB008AEBA468}">
      <dgm:prSet/>
      <dgm:spPr/>
      <dgm:t>
        <a:bodyPr/>
        <a:lstStyle/>
        <a:p>
          <a:endParaRPr lang="en-GB"/>
        </a:p>
      </dgm:t>
    </dgm:pt>
    <dgm:pt modelId="{FC97EB4E-0D0F-4976-8EB9-E46C1E862B15}">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Terms</a:t>
          </a:r>
          <a:endParaRPr lang="en-GB" dirty="0">
            <a:solidFill>
              <a:srgbClr val="0F0F13">
                <a:hueOff val="0"/>
                <a:satOff val="0"/>
                <a:lumOff val="0"/>
                <a:alphaOff val="0"/>
              </a:srgbClr>
            </a:solidFill>
            <a:latin typeface="Verdana"/>
            <a:ea typeface="+mn-ea"/>
            <a:cs typeface="+mn-cs"/>
          </a:endParaRPr>
        </a:p>
      </dgm:t>
    </dgm:pt>
    <dgm:pt modelId="{8175C15F-BF84-4F90-B862-DEECD48180B3}" type="parTrans" cxnId="{784C5CD6-B5FB-42F7-A743-4C2D5ACA50E1}">
      <dgm:prSet/>
      <dgm:spPr/>
      <dgm:t>
        <a:bodyPr/>
        <a:lstStyle/>
        <a:p>
          <a:endParaRPr lang="en-GB"/>
        </a:p>
      </dgm:t>
    </dgm:pt>
    <dgm:pt modelId="{FD240D95-E332-444F-ADAC-8677B33641B2}" type="sibTrans" cxnId="{784C5CD6-B5FB-42F7-A743-4C2D5ACA50E1}">
      <dgm:prSet/>
      <dgm:spPr/>
      <dgm:t>
        <a:bodyPr/>
        <a:lstStyle/>
        <a:p>
          <a:endParaRPr lang="en-GB"/>
        </a:p>
      </dgm:t>
    </dgm:pt>
    <dgm:pt modelId="{AE73FF0F-9A34-4D40-8F9D-1E3384127FE3}">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Notifications</a:t>
          </a:r>
          <a:endParaRPr lang="en-GB" dirty="0">
            <a:solidFill>
              <a:srgbClr val="0F0F13">
                <a:hueOff val="0"/>
                <a:satOff val="0"/>
                <a:lumOff val="0"/>
                <a:alphaOff val="0"/>
              </a:srgbClr>
            </a:solidFill>
            <a:latin typeface="Verdana"/>
            <a:ea typeface="+mn-ea"/>
            <a:cs typeface="+mn-cs"/>
          </a:endParaRPr>
        </a:p>
      </dgm:t>
    </dgm:pt>
    <dgm:pt modelId="{6E31F284-594A-4527-AB43-739480E5AEEC}" type="parTrans" cxnId="{92B705E3-BE0B-48D9-97F6-F931E56C813D}">
      <dgm:prSet/>
      <dgm:spPr/>
      <dgm:t>
        <a:bodyPr/>
        <a:lstStyle/>
        <a:p>
          <a:endParaRPr lang="en-GB"/>
        </a:p>
      </dgm:t>
    </dgm:pt>
    <dgm:pt modelId="{0CD2E762-67FE-45B5-9A1D-643C6F7C4E00}" type="sibTrans" cxnId="{92B705E3-BE0B-48D9-97F6-F931E56C813D}">
      <dgm:prSet/>
      <dgm:spPr/>
      <dgm:t>
        <a:bodyPr/>
        <a:lstStyle/>
        <a:p>
          <a:endParaRPr lang="en-GB"/>
        </a:p>
      </dgm:t>
    </dgm:pt>
    <dgm:pt modelId="{594069FE-9553-4860-B4F2-EAE2C5223F9C}">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Attachments</a:t>
          </a:r>
          <a:endParaRPr lang="en-GB" dirty="0">
            <a:solidFill>
              <a:srgbClr val="0F0F13">
                <a:hueOff val="0"/>
                <a:satOff val="0"/>
                <a:lumOff val="0"/>
                <a:alphaOff val="0"/>
              </a:srgbClr>
            </a:solidFill>
            <a:latin typeface="Verdana"/>
            <a:ea typeface="+mn-ea"/>
            <a:cs typeface="+mn-cs"/>
          </a:endParaRPr>
        </a:p>
      </dgm:t>
    </dgm:pt>
    <dgm:pt modelId="{6F3D3E32-E828-4D8A-B131-DABE1589BAD8}" type="parTrans" cxnId="{9786BBC0-EC71-4F81-BF81-2F753A48B8CE}">
      <dgm:prSet/>
      <dgm:spPr/>
      <dgm:t>
        <a:bodyPr/>
        <a:lstStyle/>
        <a:p>
          <a:endParaRPr lang="en-GB"/>
        </a:p>
      </dgm:t>
    </dgm:pt>
    <dgm:pt modelId="{FC486B6E-C94C-4B0A-80F9-2CED39749A05}" type="sibTrans" cxnId="{9786BBC0-EC71-4F81-BF81-2F753A48B8CE}">
      <dgm:prSet/>
      <dgm:spPr/>
      <dgm:t>
        <a:bodyPr/>
        <a:lstStyle/>
        <a:p>
          <a:endParaRPr lang="en-GB"/>
        </a:p>
      </dgm:t>
    </dgm:pt>
    <dgm:pt modelId="{AD2312B3-F8C3-4930-B6D5-47F98B174A63}">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Language</a:t>
          </a:r>
          <a:endParaRPr lang="en-GB" dirty="0">
            <a:solidFill>
              <a:srgbClr val="0F0F13">
                <a:hueOff val="0"/>
                <a:satOff val="0"/>
                <a:lumOff val="0"/>
                <a:alphaOff val="0"/>
              </a:srgbClr>
            </a:solidFill>
            <a:latin typeface="Verdana"/>
            <a:ea typeface="+mn-ea"/>
            <a:cs typeface="+mn-cs"/>
          </a:endParaRPr>
        </a:p>
      </dgm:t>
    </dgm:pt>
    <dgm:pt modelId="{AE80BDDC-AF74-4E91-9C2A-287B8445A341}" type="parTrans" cxnId="{2779897F-D6D9-4E97-8ACE-48D57B9FCA62}">
      <dgm:prSet/>
      <dgm:spPr/>
      <dgm:t>
        <a:bodyPr/>
        <a:lstStyle/>
        <a:p>
          <a:endParaRPr lang="en-GB"/>
        </a:p>
      </dgm:t>
    </dgm:pt>
    <dgm:pt modelId="{22195314-39CF-4560-A035-A6AFB240702D}" type="sibTrans" cxnId="{2779897F-D6D9-4E97-8ACE-48D57B9FCA62}">
      <dgm:prSet/>
      <dgm:spPr/>
      <dgm:t>
        <a:bodyPr/>
        <a:lstStyle/>
        <a:p>
          <a:endParaRPr lang="en-GB"/>
        </a:p>
      </dgm:t>
    </dgm:pt>
    <dgm:pt modelId="{AD1F4229-B5F2-4D1B-A32A-B1DBFE4850FC}">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Summary</a:t>
          </a:r>
          <a:endParaRPr lang="en-GB" dirty="0">
            <a:solidFill>
              <a:srgbClr val="0F0F13">
                <a:hueOff val="0"/>
                <a:satOff val="0"/>
                <a:lumOff val="0"/>
                <a:alphaOff val="0"/>
              </a:srgbClr>
            </a:solidFill>
            <a:latin typeface="Verdana"/>
            <a:ea typeface="+mn-ea"/>
            <a:cs typeface="+mn-cs"/>
          </a:endParaRPr>
        </a:p>
      </dgm:t>
    </dgm:pt>
    <dgm:pt modelId="{0903E7E3-6522-4EC7-BAAB-F7AE56D426EF}" type="parTrans" cxnId="{D8C57D10-34D6-47EB-BD18-88650743CF5E}">
      <dgm:prSet/>
      <dgm:spPr/>
      <dgm:t>
        <a:bodyPr/>
        <a:lstStyle/>
        <a:p>
          <a:endParaRPr lang="en-GB"/>
        </a:p>
      </dgm:t>
    </dgm:pt>
    <dgm:pt modelId="{35243649-1A35-4029-B6E5-06F9845081BD}" type="sibTrans" cxnId="{D8C57D10-34D6-47EB-BD18-88650743CF5E}">
      <dgm:prSet/>
      <dgm:spPr/>
      <dgm:t>
        <a:bodyPr/>
        <a:lstStyle/>
        <a:p>
          <a:endParaRPr lang="en-GB"/>
        </a:p>
      </dgm:t>
    </dgm:pt>
    <dgm:pt modelId="{ACA1DDA4-4AB2-482D-BF25-FE77D1237E16}">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Security</a:t>
          </a:r>
          <a:endParaRPr lang="en-GB" dirty="0">
            <a:solidFill>
              <a:srgbClr val="0F0F13">
                <a:hueOff val="0"/>
                <a:satOff val="0"/>
                <a:lumOff val="0"/>
                <a:alphaOff val="0"/>
              </a:srgbClr>
            </a:solidFill>
            <a:latin typeface="Verdana"/>
            <a:ea typeface="+mn-ea"/>
            <a:cs typeface="+mn-cs"/>
          </a:endParaRPr>
        </a:p>
      </dgm:t>
    </dgm:pt>
    <dgm:pt modelId="{B694D297-E986-41C2-A6A5-8A9B78BBB503}" type="parTrans" cxnId="{5969C872-DEEC-467C-8913-9385F17F866D}">
      <dgm:prSet/>
      <dgm:spPr/>
      <dgm:t>
        <a:bodyPr/>
        <a:lstStyle/>
        <a:p>
          <a:endParaRPr lang="en-GB"/>
        </a:p>
      </dgm:t>
    </dgm:pt>
    <dgm:pt modelId="{DA551DEB-1138-4100-A112-7483B3140C0B}" type="sibTrans" cxnId="{5969C872-DEEC-467C-8913-9385F17F866D}">
      <dgm:prSet/>
      <dgm:spPr/>
      <dgm:t>
        <a:bodyPr/>
        <a:lstStyle/>
        <a:p>
          <a:endParaRPr lang="en-GB"/>
        </a:p>
      </dgm:t>
    </dgm:pt>
    <dgm:pt modelId="{52488B98-7238-446B-8935-EACC7008FB70}">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Class</a:t>
          </a:r>
          <a:endParaRPr lang="en-GB" dirty="0">
            <a:solidFill>
              <a:srgbClr val="0F0F13">
                <a:hueOff val="0"/>
                <a:satOff val="0"/>
                <a:lumOff val="0"/>
                <a:alphaOff val="0"/>
              </a:srgbClr>
            </a:solidFill>
            <a:latin typeface="Verdana"/>
            <a:ea typeface="+mn-ea"/>
            <a:cs typeface="+mn-cs"/>
          </a:endParaRPr>
        </a:p>
      </dgm:t>
    </dgm:pt>
    <dgm:pt modelId="{B9FBBC6A-EAF7-471C-925D-2C3728D0008F}" type="parTrans" cxnId="{CFD93D69-1D81-4F24-8C26-A09518156A80}">
      <dgm:prSet/>
      <dgm:spPr/>
    </dgm:pt>
    <dgm:pt modelId="{613A9E9C-1EAB-43FE-ACCB-8BA40142D7A1}" type="sibTrans" cxnId="{CFD93D69-1D81-4F24-8C26-A09518156A80}">
      <dgm:prSet/>
      <dgm:spPr/>
    </dgm:pt>
    <dgm:pt modelId="{BFFF7D4D-0F24-4444-B1B5-D9B7E7D4F33A}">
      <dgm:prSet phldrT="[Text]"/>
      <dgm:spPr>
        <a:xfrm>
          <a:off x="1163618" y="0"/>
          <a:ext cx="1745428" cy="1922930"/>
        </a:xfr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gm:spPr>
      <dgm:t>
        <a:bodyPr/>
        <a:lstStyle/>
        <a:p>
          <a:r>
            <a:rPr lang="en-GB" dirty="0" smtClean="0">
              <a:solidFill>
                <a:srgbClr val="0F0F13">
                  <a:hueOff val="0"/>
                  <a:satOff val="0"/>
                  <a:lumOff val="0"/>
                  <a:alphaOff val="0"/>
                </a:srgbClr>
              </a:solidFill>
              <a:latin typeface="Verdana"/>
              <a:ea typeface="+mn-ea"/>
              <a:cs typeface="+mn-cs"/>
            </a:rPr>
            <a:t>Organisation</a:t>
          </a:r>
          <a:endParaRPr lang="en-GB" dirty="0">
            <a:solidFill>
              <a:srgbClr val="0F0F13">
                <a:hueOff val="0"/>
                <a:satOff val="0"/>
                <a:lumOff val="0"/>
                <a:alphaOff val="0"/>
              </a:srgbClr>
            </a:solidFill>
            <a:latin typeface="Verdana"/>
            <a:ea typeface="+mn-ea"/>
            <a:cs typeface="+mn-cs"/>
          </a:endParaRPr>
        </a:p>
      </dgm:t>
    </dgm:pt>
    <dgm:pt modelId="{D9E742A6-228C-4063-ABEC-D3A64EAC92D7}" type="parTrans" cxnId="{10F38F18-1FF0-4B74-BC67-5CD6D5431BDE}">
      <dgm:prSet/>
      <dgm:spPr/>
    </dgm:pt>
    <dgm:pt modelId="{E2EFC23B-33A3-47C8-AC88-B839539953CF}" type="sibTrans" cxnId="{10F38F18-1FF0-4B74-BC67-5CD6D5431BDE}">
      <dgm:prSet/>
      <dgm:spPr/>
    </dgm:pt>
    <dgm:pt modelId="{AA80210B-EA5E-4662-89B0-68BAAF202C88}" type="pres">
      <dgm:prSet presAssocID="{E29226FC-C783-4A9A-B4F1-A53073D292BB}" presName="Name0" presStyleCnt="0">
        <dgm:presLayoutVars>
          <dgm:dir/>
          <dgm:animLvl val="lvl"/>
          <dgm:resizeHandles/>
        </dgm:presLayoutVars>
      </dgm:prSet>
      <dgm:spPr/>
      <dgm:t>
        <a:bodyPr/>
        <a:lstStyle/>
        <a:p>
          <a:endParaRPr lang="en-GB"/>
        </a:p>
      </dgm:t>
    </dgm:pt>
    <dgm:pt modelId="{33AE933A-F534-450C-8989-4121B9D550FD}" type="pres">
      <dgm:prSet presAssocID="{78CA3D30-6E36-4CD1-A32B-78C88E64DDDA}" presName="linNode" presStyleCnt="0"/>
      <dgm:spPr/>
    </dgm:pt>
    <dgm:pt modelId="{49B9B753-81BB-4859-B74C-228C74AAC6CC}" type="pres">
      <dgm:prSet presAssocID="{78CA3D30-6E36-4CD1-A32B-78C88E64DDDA}" presName="parentShp" presStyleLbl="node1" presStyleIdx="0" presStyleCnt="1" custLinFactNeighborX="-609">
        <dgm:presLayoutVars>
          <dgm:bulletEnabled val="1"/>
        </dgm:presLayoutVars>
      </dgm:prSet>
      <dgm:spPr>
        <a:prstGeom prst="roundRect">
          <a:avLst/>
        </a:prstGeom>
      </dgm:spPr>
      <dgm:t>
        <a:bodyPr/>
        <a:lstStyle/>
        <a:p>
          <a:endParaRPr lang="en-GB"/>
        </a:p>
      </dgm:t>
    </dgm:pt>
    <dgm:pt modelId="{D8FDE58C-C1AE-4D46-B74E-30B8703D5873}" type="pres">
      <dgm:prSet presAssocID="{78CA3D30-6E36-4CD1-A32B-78C88E64DDDA}" presName="childShp" presStyleLbl="bgAccFollowNode1" presStyleIdx="0" presStyleCnt="1" custLinFactNeighborX="6273">
        <dgm:presLayoutVars>
          <dgm:bulletEnabled val="1"/>
        </dgm:presLayoutVars>
      </dgm:prSet>
      <dgm:spPr>
        <a:prstGeom prst="rightArrow">
          <a:avLst>
            <a:gd name="adj1" fmla="val 75000"/>
            <a:gd name="adj2" fmla="val 50000"/>
          </a:avLst>
        </a:prstGeom>
      </dgm:spPr>
      <dgm:t>
        <a:bodyPr/>
        <a:lstStyle/>
        <a:p>
          <a:endParaRPr lang="en-GB"/>
        </a:p>
      </dgm:t>
    </dgm:pt>
  </dgm:ptLst>
  <dgm:cxnLst>
    <dgm:cxn modelId="{9786BBC0-EC71-4F81-BF81-2F753A48B8CE}" srcId="{78CA3D30-6E36-4CD1-A32B-78C88E64DDDA}" destId="{594069FE-9553-4860-B4F2-EAE2C5223F9C}" srcOrd="5" destOrd="0" parTransId="{6F3D3E32-E828-4D8A-B131-DABE1589BAD8}" sibTransId="{FC486B6E-C94C-4B0A-80F9-2CED39749A05}"/>
    <dgm:cxn modelId="{92B705E3-BE0B-48D9-97F6-F931E56C813D}" srcId="{78CA3D30-6E36-4CD1-A32B-78C88E64DDDA}" destId="{AE73FF0F-9A34-4D40-8F9D-1E3384127FE3}" srcOrd="4" destOrd="0" parTransId="{6E31F284-594A-4527-AB43-739480E5AEEC}" sibTransId="{0CD2E762-67FE-45B5-9A1D-643C6F7C4E00}"/>
    <dgm:cxn modelId="{6F25A62F-C48C-4506-9205-0F7AE536D6B1}" type="presOf" srcId="{594069FE-9553-4860-B4F2-EAE2C5223F9C}" destId="{D8FDE58C-C1AE-4D46-B74E-30B8703D5873}" srcOrd="0" destOrd="5" presId="urn:microsoft.com/office/officeart/2005/8/layout/vList6"/>
    <dgm:cxn modelId="{5F03BCCC-5A71-4EA0-843E-D40E18C542A9}" type="presOf" srcId="{AE73FF0F-9A34-4D40-8F9D-1E3384127FE3}" destId="{D8FDE58C-C1AE-4D46-B74E-30B8703D5873}" srcOrd="0" destOrd="4" presId="urn:microsoft.com/office/officeart/2005/8/layout/vList6"/>
    <dgm:cxn modelId="{5271399A-9BE3-427D-8A63-F6AB12DEFB88}" type="presOf" srcId="{ACA1DDA4-4AB2-482D-BF25-FE77D1237E16}" destId="{D8FDE58C-C1AE-4D46-B74E-30B8703D5873}" srcOrd="0" destOrd="8" presId="urn:microsoft.com/office/officeart/2005/8/layout/vList6"/>
    <dgm:cxn modelId="{81EF96B9-A42B-4AF7-9B85-198DAB83B132}" type="presOf" srcId="{FC97EB4E-0D0F-4976-8EB9-E46C1E862B15}" destId="{D8FDE58C-C1AE-4D46-B74E-30B8703D5873}" srcOrd="0" destOrd="3" presId="urn:microsoft.com/office/officeart/2005/8/layout/vList6"/>
    <dgm:cxn modelId="{4CA20094-C855-437B-8947-C852535A1C50}" type="presOf" srcId="{52488B98-7238-446B-8935-EACC7008FB70}" destId="{D8FDE58C-C1AE-4D46-B74E-30B8703D5873}" srcOrd="0" destOrd="1" presId="urn:microsoft.com/office/officeart/2005/8/layout/vList6"/>
    <dgm:cxn modelId="{5969C872-DEEC-467C-8913-9385F17F866D}" srcId="{78CA3D30-6E36-4CD1-A32B-78C88E64DDDA}" destId="{ACA1DDA4-4AB2-482D-BF25-FE77D1237E16}" srcOrd="8" destOrd="0" parTransId="{B694D297-E986-41C2-A6A5-8A9B78BBB503}" sibTransId="{DA551DEB-1138-4100-A112-7483B3140C0B}"/>
    <dgm:cxn modelId="{10F38F18-1FF0-4B74-BC67-5CD6D5431BDE}" srcId="{78CA3D30-6E36-4CD1-A32B-78C88E64DDDA}" destId="{BFFF7D4D-0F24-4444-B1B5-D9B7E7D4F33A}" srcOrd="2" destOrd="0" parTransId="{D9E742A6-228C-4063-ABEC-D3A64EAC92D7}" sibTransId="{E2EFC23B-33A3-47C8-AC88-B839539953CF}"/>
    <dgm:cxn modelId="{87F28BBC-DFCE-44BD-B94F-176CC46B9063}" type="presOf" srcId="{BFFF7D4D-0F24-4444-B1B5-D9B7E7D4F33A}" destId="{D8FDE58C-C1AE-4D46-B74E-30B8703D5873}" srcOrd="0" destOrd="2" presId="urn:microsoft.com/office/officeart/2005/8/layout/vList6"/>
    <dgm:cxn modelId="{CFD93D69-1D81-4F24-8C26-A09518156A80}" srcId="{78CA3D30-6E36-4CD1-A32B-78C88E64DDDA}" destId="{52488B98-7238-446B-8935-EACC7008FB70}" srcOrd="1" destOrd="0" parTransId="{B9FBBC6A-EAF7-471C-925D-2C3728D0008F}" sibTransId="{613A9E9C-1EAB-43FE-ACCB-8BA40142D7A1}"/>
    <dgm:cxn modelId="{D6F971D1-8BB7-4743-AE02-121237E98B2D}" type="presOf" srcId="{78CA3D30-6E36-4CD1-A32B-78C88E64DDDA}" destId="{49B9B753-81BB-4859-B74C-228C74AAC6CC}" srcOrd="0" destOrd="0" presId="urn:microsoft.com/office/officeart/2005/8/layout/vList6"/>
    <dgm:cxn modelId="{9D28DD74-51D0-4EC1-A01A-BB008AEBA468}" srcId="{78CA3D30-6E36-4CD1-A32B-78C88E64DDDA}" destId="{6FF2BE6B-E35B-49B0-9A3C-28E4B3CFADF7}" srcOrd="0" destOrd="0" parTransId="{77721D61-F290-420B-B84E-21D3374CB0DB}" sibTransId="{7071CA3E-75B4-4FD6-8C59-F0377D4D0D71}"/>
    <dgm:cxn modelId="{3C3330F9-7ACD-47AF-A4A5-02E6173D83F8}" type="presOf" srcId="{6FF2BE6B-E35B-49B0-9A3C-28E4B3CFADF7}" destId="{D8FDE58C-C1AE-4D46-B74E-30B8703D5873}" srcOrd="0" destOrd="0" presId="urn:microsoft.com/office/officeart/2005/8/layout/vList6"/>
    <dgm:cxn modelId="{1CFCB696-776C-43C4-8D3D-57FCF3D38020}" type="presOf" srcId="{AD2312B3-F8C3-4930-B6D5-47F98B174A63}" destId="{D8FDE58C-C1AE-4D46-B74E-30B8703D5873}" srcOrd="0" destOrd="6" presId="urn:microsoft.com/office/officeart/2005/8/layout/vList6"/>
    <dgm:cxn modelId="{D8C57D10-34D6-47EB-BD18-88650743CF5E}" srcId="{78CA3D30-6E36-4CD1-A32B-78C88E64DDDA}" destId="{AD1F4229-B5F2-4D1B-A32A-B1DBFE4850FC}" srcOrd="7" destOrd="0" parTransId="{0903E7E3-6522-4EC7-BAAB-F7AE56D426EF}" sibTransId="{35243649-1A35-4029-B6E5-06F9845081BD}"/>
    <dgm:cxn modelId="{721CBBAF-7870-4E43-A692-F132E18083DE}" type="presOf" srcId="{AD1F4229-B5F2-4D1B-A32A-B1DBFE4850FC}" destId="{D8FDE58C-C1AE-4D46-B74E-30B8703D5873}" srcOrd="0" destOrd="7" presId="urn:microsoft.com/office/officeart/2005/8/layout/vList6"/>
    <dgm:cxn modelId="{AE8DA197-8265-4E2F-B1A8-4CA7C0D9F569}" srcId="{E29226FC-C783-4A9A-B4F1-A53073D292BB}" destId="{78CA3D30-6E36-4CD1-A32B-78C88E64DDDA}" srcOrd="0" destOrd="0" parTransId="{D4FB26F2-80D6-469F-9367-D35EFB2E81FA}" sibTransId="{2FAB5788-2655-4159-91E2-0209078CA22C}"/>
    <dgm:cxn modelId="{2779897F-D6D9-4E97-8ACE-48D57B9FCA62}" srcId="{78CA3D30-6E36-4CD1-A32B-78C88E64DDDA}" destId="{AD2312B3-F8C3-4930-B6D5-47F98B174A63}" srcOrd="6" destOrd="0" parTransId="{AE80BDDC-AF74-4E91-9C2A-287B8445A341}" sibTransId="{22195314-39CF-4560-A035-A6AFB240702D}"/>
    <dgm:cxn modelId="{784C5CD6-B5FB-42F7-A743-4C2D5ACA50E1}" srcId="{78CA3D30-6E36-4CD1-A32B-78C88E64DDDA}" destId="{FC97EB4E-0D0F-4976-8EB9-E46C1E862B15}" srcOrd="3" destOrd="0" parTransId="{8175C15F-BF84-4F90-B862-DEECD48180B3}" sibTransId="{FD240D95-E332-444F-ADAC-8677B33641B2}"/>
    <dgm:cxn modelId="{D571FE5D-962D-473C-AAC3-B02870C5CAD4}" type="presOf" srcId="{E29226FC-C783-4A9A-B4F1-A53073D292BB}" destId="{AA80210B-EA5E-4662-89B0-68BAAF202C88}" srcOrd="0" destOrd="0" presId="urn:microsoft.com/office/officeart/2005/8/layout/vList6"/>
    <dgm:cxn modelId="{59B0F9C8-E2C9-4F82-AFD0-AF6946513332}" type="presParOf" srcId="{AA80210B-EA5E-4662-89B0-68BAAF202C88}" destId="{33AE933A-F534-450C-8989-4121B9D550FD}" srcOrd="0" destOrd="0" presId="urn:microsoft.com/office/officeart/2005/8/layout/vList6"/>
    <dgm:cxn modelId="{56A2B6F1-B81A-470A-B3F4-BDF8EBE51EC4}" type="presParOf" srcId="{33AE933A-F534-450C-8989-4121B9D550FD}" destId="{49B9B753-81BB-4859-B74C-228C74AAC6CC}" srcOrd="0" destOrd="0" presId="urn:microsoft.com/office/officeart/2005/8/layout/vList6"/>
    <dgm:cxn modelId="{21F2C61D-83D2-407E-8265-FF89D21DFFCA}" type="presParOf" srcId="{33AE933A-F534-450C-8989-4121B9D550FD}" destId="{D8FDE58C-C1AE-4D46-B74E-30B8703D5873}" srcOrd="1" destOrd="0" presId="urn:microsoft.com/office/officeart/2005/8/layout/vList6"/>
  </dgm:cxnLst>
  <dgm:bg>
    <a:no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3231B7-8191-4742-A30D-BFBA25C451CA}">
      <dsp:nvSpPr>
        <dsp:cNvPr id="0" name=""/>
        <dsp:cNvSpPr/>
      </dsp:nvSpPr>
      <dsp:spPr>
        <a:xfrm>
          <a:off x="1413166" y="1062"/>
          <a:ext cx="2119749" cy="843230"/>
        </a:xfrm>
        <a:prstGeom prst="rightArrow">
          <a:avLst>
            <a:gd name="adj1" fmla="val 75000"/>
            <a:gd name="adj2" fmla="val 50000"/>
          </a:avLst>
        </a:prstGeo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Category</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Amount</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Procurement Route</a:t>
          </a:r>
          <a:endParaRPr lang="en-GB" sz="1300" kern="1200" dirty="0">
            <a:solidFill>
              <a:srgbClr val="0F0F13">
                <a:hueOff val="0"/>
                <a:satOff val="0"/>
                <a:lumOff val="0"/>
                <a:alphaOff val="0"/>
              </a:srgbClr>
            </a:solidFill>
            <a:latin typeface="Verdana"/>
            <a:ea typeface="+mn-ea"/>
            <a:cs typeface="+mn-cs"/>
          </a:endParaRPr>
        </a:p>
      </dsp:txBody>
      <dsp:txXfrm>
        <a:off x="1413166" y="1062"/>
        <a:ext cx="2119749" cy="843230"/>
      </dsp:txXfrm>
    </dsp:sp>
    <dsp:sp modelId="{C541C3AF-2592-458C-9135-D040099827D9}">
      <dsp:nvSpPr>
        <dsp:cNvPr id="0" name=""/>
        <dsp:cNvSpPr/>
      </dsp:nvSpPr>
      <dsp:spPr>
        <a:xfrm>
          <a:off x="0" y="1062"/>
          <a:ext cx="1413166" cy="843230"/>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Verdana"/>
              <a:ea typeface="+mn-ea"/>
              <a:cs typeface="+mn-cs"/>
            </a:rPr>
            <a:t>Terms	</a:t>
          </a:r>
          <a:endParaRPr lang="en-GB" sz="1400" kern="1200" dirty="0">
            <a:solidFill>
              <a:schemeClr val="tx1"/>
            </a:solidFill>
            <a:latin typeface="Verdana"/>
            <a:ea typeface="+mn-ea"/>
            <a:cs typeface="+mn-cs"/>
          </a:endParaRPr>
        </a:p>
      </dsp:txBody>
      <dsp:txXfrm>
        <a:off x="0" y="1062"/>
        <a:ext cx="1413166" cy="843230"/>
      </dsp:txXfrm>
    </dsp:sp>
    <dsp:sp modelId="{A398AD2A-B0D7-4B08-8A29-B8028F649936}">
      <dsp:nvSpPr>
        <dsp:cNvPr id="0" name=""/>
        <dsp:cNvSpPr/>
      </dsp:nvSpPr>
      <dsp:spPr>
        <a:xfrm>
          <a:off x="1413166" y="924586"/>
          <a:ext cx="2119749" cy="843230"/>
        </a:xfrm>
        <a:prstGeom prst="rightArrow">
          <a:avLst>
            <a:gd name="adj1" fmla="val 75000"/>
            <a:gd name="adj2" fmla="val 50000"/>
          </a:avLst>
        </a:prstGeo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Styles</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Terms</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Text information</a:t>
          </a:r>
          <a:endParaRPr lang="en-GB" sz="1300" kern="1200" dirty="0">
            <a:solidFill>
              <a:srgbClr val="0F0F13">
                <a:hueOff val="0"/>
                <a:satOff val="0"/>
                <a:lumOff val="0"/>
                <a:alphaOff val="0"/>
              </a:srgbClr>
            </a:solidFill>
            <a:latin typeface="Verdana"/>
            <a:ea typeface="+mn-ea"/>
            <a:cs typeface="+mn-cs"/>
          </a:endParaRPr>
        </a:p>
      </dsp:txBody>
      <dsp:txXfrm>
        <a:off x="1413166" y="924586"/>
        <a:ext cx="2119749" cy="843230"/>
      </dsp:txXfrm>
    </dsp:sp>
    <dsp:sp modelId="{DBB3F54B-448C-4C17-9CC0-F03F27624AA1}">
      <dsp:nvSpPr>
        <dsp:cNvPr id="0" name=""/>
        <dsp:cNvSpPr/>
      </dsp:nvSpPr>
      <dsp:spPr>
        <a:xfrm>
          <a:off x="14032" y="920702"/>
          <a:ext cx="1413166" cy="833171"/>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Verdana"/>
              <a:ea typeface="+mn-ea"/>
              <a:cs typeface="+mn-cs"/>
            </a:rPr>
            <a:t>Clauses</a:t>
          </a:r>
          <a:endParaRPr lang="en-GB" sz="1400" kern="1200" dirty="0">
            <a:solidFill>
              <a:schemeClr val="tx1"/>
            </a:solidFill>
            <a:latin typeface="Verdana"/>
            <a:ea typeface="+mn-ea"/>
            <a:cs typeface="+mn-cs"/>
          </a:endParaRPr>
        </a:p>
      </dsp:txBody>
      <dsp:txXfrm>
        <a:off x="14032" y="920702"/>
        <a:ext cx="1413166" cy="833171"/>
      </dsp:txXfrm>
    </dsp:sp>
    <dsp:sp modelId="{58CB113C-883E-43AC-BD43-2728A893D728}">
      <dsp:nvSpPr>
        <dsp:cNvPr id="0" name=""/>
        <dsp:cNvSpPr/>
      </dsp:nvSpPr>
      <dsp:spPr>
        <a:xfrm>
          <a:off x="1413166" y="1856170"/>
          <a:ext cx="2119749" cy="843230"/>
        </a:xfrm>
        <a:prstGeom prst="rightArrow">
          <a:avLst>
            <a:gd name="adj1" fmla="val 75000"/>
            <a:gd name="adj2" fmla="val 50000"/>
          </a:avLst>
        </a:prstGeo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Template</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User Groups</a:t>
          </a:r>
          <a:endParaRPr lang="en-GB" sz="1300" kern="1200" dirty="0">
            <a:solidFill>
              <a:srgbClr val="0F0F13">
                <a:hueOff val="0"/>
                <a:satOff val="0"/>
                <a:lumOff val="0"/>
                <a:alphaOff val="0"/>
              </a:srgbClr>
            </a:solidFill>
            <a:latin typeface="Verdana"/>
            <a:ea typeface="+mn-ea"/>
            <a:cs typeface="+mn-cs"/>
          </a:endParaRPr>
        </a:p>
      </dsp:txBody>
      <dsp:txXfrm>
        <a:off x="1413166" y="1856170"/>
        <a:ext cx="2119749" cy="843230"/>
      </dsp:txXfrm>
    </dsp:sp>
    <dsp:sp modelId="{65A38564-0B65-486A-B92D-4E638845F189}">
      <dsp:nvSpPr>
        <dsp:cNvPr id="0" name=""/>
        <dsp:cNvSpPr/>
      </dsp:nvSpPr>
      <dsp:spPr>
        <a:xfrm>
          <a:off x="0" y="1905002"/>
          <a:ext cx="1413166" cy="745567"/>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Verdana"/>
              <a:ea typeface="+mn-ea"/>
              <a:cs typeface="+mn-cs"/>
            </a:rPr>
            <a:t>Notifications</a:t>
          </a:r>
          <a:endParaRPr lang="en-GB" sz="1400" kern="1200" dirty="0">
            <a:solidFill>
              <a:schemeClr val="tx1"/>
            </a:solidFill>
            <a:latin typeface="Verdana"/>
            <a:ea typeface="+mn-ea"/>
            <a:cs typeface="+mn-cs"/>
          </a:endParaRPr>
        </a:p>
      </dsp:txBody>
      <dsp:txXfrm>
        <a:off x="0" y="1905002"/>
        <a:ext cx="1413166" cy="745567"/>
      </dsp:txXfrm>
    </dsp:sp>
    <dsp:sp modelId="{7F1B96A9-2434-4F5B-B3A2-4F5C16DFBAB9}">
      <dsp:nvSpPr>
        <dsp:cNvPr id="0" name=""/>
        <dsp:cNvSpPr/>
      </dsp:nvSpPr>
      <dsp:spPr>
        <a:xfrm>
          <a:off x="1413166" y="2783724"/>
          <a:ext cx="2119749" cy="843230"/>
        </a:xfrm>
        <a:prstGeom prst="rightArrow">
          <a:avLst>
            <a:gd name="adj1" fmla="val 75000"/>
            <a:gd name="adj2" fmla="val 50000"/>
          </a:avLst>
        </a:prstGeo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User Groups</a:t>
          </a:r>
          <a:endParaRPr lang="en-GB" sz="1300" kern="1200" dirty="0">
            <a:solidFill>
              <a:srgbClr val="0F0F13">
                <a:hueOff val="0"/>
                <a:satOff val="0"/>
                <a:lumOff val="0"/>
                <a:alphaOff val="0"/>
              </a:srgbClr>
            </a:solidFill>
            <a:latin typeface="Verdana"/>
            <a:ea typeface="+mn-ea"/>
            <a:cs typeface="+mn-cs"/>
          </a:endParaRPr>
        </a:p>
        <a:p>
          <a:pPr marL="114300" lvl="1" indent="-114300" algn="l" defTabSz="577850">
            <a:lnSpc>
              <a:spcPct val="90000"/>
            </a:lnSpc>
            <a:spcBef>
              <a:spcPct val="0"/>
            </a:spcBef>
            <a:spcAft>
              <a:spcPct val="15000"/>
            </a:spcAft>
            <a:buChar char="••"/>
          </a:pPr>
          <a:r>
            <a:rPr lang="en-GB" sz="1300" kern="1200" dirty="0" smtClean="0">
              <a:solidFill>
                <a:srgbClr val="0F0F13">
                  <a:hueOff val="0"/>
                  <a:satOff val="0"/>
                  <a:lumOff val="0"/>
                  <a:alphaOff val="0"/>
                </a:srgbClr>
              </a:solidFill>
              <a:latin typeface="Verdana"/>
              <a:ea typeface="+mn-ea"/>
              <a:cs typeface="+mn-cs"/>
            </a:rPr>
            <a:t>Permission Groups</a:t>
          </a:r>
          <a:endParaRPr lang="en-GB" sz="1300" kern="1200" dirty="0">
            <a:solidFill>
              <a:srgbClr val="0F0F13">
                <a:hueOff val="0"/>
                <a:satOff val="0"/>
                <a:lumOff val="0"/>
                <a:alphaOff val="0"/>
              </a:srgbClr>
            </a:solidFill>
            <a:latin typeface="Verdana"/>
            <a:ea typeface="+mn-ea"/>
            <a:cs typeface="+mn-cs"/>
          </a:endParaRPr>
        </a:p>
      </dsp:txBody>
      <dsp:txXfrm>
        <a:off x="1413166" y="2783724"/>
        <a:ext cx="2119749" cy="843230"/>
      </dsp:txXfrm>
    </dsp:sp>
    <dsp:sp modelId="{B21FF51B-2706-4DB9-B839-B52DDC855C3A}">
      <dsp:nvSpPr>
        <dsp:cNvPr id="0" name=""/>
        <dsp:cNvSpPr/>
      </dsp:nvSpPr>
      <dsp:spPr>
        <a:xfrm>
          <a:off x="0" y="2895599"/>
          <a:ext cx="1413166" cy="690833"/>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GB" sz="1400" kern="1200" dirty="0" smtClean="0">
              <a:solidFill>
                <a:schemeClr val="tx1"/>
              </a:solidFill>
              <a:latin typeface="Verdana"/>
              <a:ea typeface="+mn-ea"/>
              <a:cs typeface="+mn-cs"/>
            </a:rPr>
            <a:t>Security</a:t>
          </a:r>
          <a:endParaRPr lang="en-GB" sz="1400" kern="1200" dirty="0">
            <a:solidFill>
              <a:schemeClr val="tx1"/>
            </a:solidFill>
            <a:latin typeface="Verdana"/>
            <a:ea typeface="+mn-ea"/>
            <a:cs typeface="+mn-cs"/>
          </a:endParaRPr>
        </a:p>
      </dsp:txBody>
      <dsp:txXfrm>
        <a:off x="0" y="2895599"/>
        <a:ext cx="1413166" cy="6908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FDE58C-C1AE-4D46-B74E-30B8703D5873}">
      <dsp:nvSpPr>
        <dsp:cNvPr id="0" name=""/>
        <dsp:cNvSpPr/>
      </dsp:nvSpPr>
      <dsp:spPr>
        <a:xfrm>
          <a:off x="1214761" y="0"/>
          <a:ext cx="1822141" cy="1788304"/>
        </a:xfrm>
        <a:prstGeom prst="rightArrow">
          <a:avLst>
            <a:gd name="adj1" fmla="val 75000"/>
            <a:gd name="adj2" fmla="val 50000"/>
          </a:avLst>
        </a:prstGeom>
        <a:solidFill>
          <a:srgbClr val="38246E">
            <a:alpha val="90000"/>
            <a:tint val="40000"/>
            <a:hueOff val="0"/>
            <a:satOff val="0"/>
            <a:lumOff val="0"/>
            <a:alphaOff val="0"/>
          </a:srgbClr>
        </a:solidFill>
        <a:ln w="25400" cap="flat" cmpd="sng" algn="ctr">
          <a:solidFill>
            <a:srgbClr val="38246E">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Properties</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Class</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Organisation</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Terms</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Notifications</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Attachments</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Language</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Summary</a:t>
          </a:r>
          <a:endParaRPr lang="en-GB" sz="900" kern="1200" dirty="0">
            <a:solidFill>
              <a:srgbClr val="0F0F13">
                <a:hueOff val="0"/>
                <a:satOff val="0"/>
                <a:lumOff val="0"/>
                <a:alphaOff val="0"/>
              </a:srgbClr>
            </a:solidFill>
            <a:latin typeface="Verdana"/>
            <a:ea typeface="+mn-ea"/>
            <a:cs typeface="+mn-cs"/>
          </a:endParaRPr>
        </a:p>
        <a:p>
          <a:pPr marL="57150" lvl="1" indent="-57150" algn="l" defTabSz="400050">
            <a:lnSpc>
              <a:spcPct val="90000"/>
            </a:lnSpc>
            <a:spcBef>
              <a:spcPct val="0"/>
            </a:spcBef>
            <a:spcAft>
              <a:spcPct val="15000"/>
            </a:spcAft>
            <a:buChar char="••"/>
          </a:pPr>
          <a:r>
            <a:rPr lang="en-GB" sz="900" kern="1200" dirty="0" smtClean="0">
              <a:solidFill>
                <a:srgbClr val="0F0F13">
                  <a:hueOff val="0"/>
                  <a:satOff val="0"/>
                  <a:lumOff val="0"/>
                  <a:alphaOff val="0"/>
                </a:srgbClr>
              </a:solidFill>
              <a:latin typeface="Verdana"/>
              <a:ea typeface="+mn-ea"/>
              <a:cs typeface="+mn-cs"/>
            </a:rPr>
            <a:t>Security</a:t>
          </a:r>
          <a:endParaRPr lang="en-GB" sz="900" kern="1200" dirty="0">
            <a:solidFill>
              <a:srgbClr val="0F0F13">
                <a:hueOff val="0"/>
                <a:satOff val="0"/>
                <a:lumOff val="0"/>
                <a:alphaOff val="0"/>
              </a:srgbClr>
            </a:solidFill>
            <a:latin typeface="Verdana"/>
            <a:ea typeface="+mn-ea"/>
            <a:cs typeface="+mn-cs"/>
          </a:endParaRPr>
        </a:p>
      </dsp:txBody>
      <dsp:txXfrm>
        <a:off x="1214761" y="0"/>
        <a:ext cx="1822141" cy="1788304"/>
      </dsp:txXfrm>
    </dsp:sp>
    <dsp:sp modelId="{49B9B753-81BB-4859-B74C-228C74AAC6CC}">
      <dsp:nvSpPr>
        <dsp:cNvPr id="0" name=""/>
        <dsp:cNvSpPr/>
      </dsp:nvSpPr>
      <dsp:spPr>
        <a:xfrm>
          <a:off x="0" y="0"/>
          <a:ext cx="1214761" cy="1788304"/>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GB" sz="1600" kern="1200" dirty="0" smtClean="0">
              <a:solidFill>
                <a:schemeClr val="tx1"/>
              </a:solidFill>
              <a:latin typeface="Verdana"/>
              <a:ea typeface="+mn-ea"/>
              <a:cs typeface="+mn-cs"/>
            </a:rPr>
            <a:t>Contract</a:t>
          </a:r>
          <a:r>
            <a:rPr lang="en-GB" sz="1600" kern="1200" dirty="0" smtClean="0">
              <a:solidFill>
                <a:srgbClr val="FFFFFF"/>
              </a:solidFill>
              <a:latin typeface="Verdana"/>
              <a:ea typeface="+mn-ea"/>
              <a:cs typeface="+mn-cs"/>
            </a:rPr>
            <a:t> </a:t>
          </a:r>
          <a:r>
            <a:rPr lang="en-GB" sz="1600" kern="1200" dirty="0" smtClean="0">
              <a:solidFill>
                <a:schemeClr val="tx1"/>
              </a:solidFill>
              <a:latin typeface="Verdana"/>
              <a:ea typeface="+mn-ea"/>
              <a:cs typeface="+mn-cs"/>
            </a:rPr>
            <a:t>Template</a:t>
          </a:r>
          <a:endParaRPr lang="en-GB" sz="1600" kern="1200" dirty="0">
            <a:solidFill>
              <a:schemeClr val="tx1"/>
            </a:solidFill>
            <a:latin typeface="Verdana"/>
            <a:ea typeface="+mn-ea"/>
            <a:cs typeface="+mn-cs"/>
          </a:endParaRPr>
        </a:p>
      </dsp:txBody>
      <dsp:txXfrm>
        <a:off x="0" y="0"/>
        <a:ext cx="1214761" cy="178830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A614A-800C-44B1-9AFB-B71FDD7751CD}" type="datetimeFigureOut">
              <a:rPr lang="en-US" smtClean="0"/>
              <a:pPr/>
              <a:t>9/26/2013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80DC7-7852-47B3-BD4D-2EAF8AA19F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09550"/>
            <a:ext cx="9144000" cy="706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80400" y="624046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p14="http://schemas.microsoft.com/office/powerpoint/2010/main" xmlns=""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6A77C2D-A651-4976-AE18-F0033F99DF3E}" type="slidenum">
              <a:rPr lang="en-US" smtClean="0"/>
              <a:pPr/>
              <a:t>‹#›</a:t>
            </a:fld>
            <a:endParaRPr lang="en-US"/>
          </a:p>
        </p:txBody>
      </p:sp>
    </p:spTree>
    <p:extLst>
      <p:ext uri="{BB962C8B-B14F-4D97-AF65-F5344CB8AC3E}">
        <p14:creationId xmlns:p14="http://schemas.microsoft.com/office/powerpoint/2010/main" xmlns=""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56A77C2D-A651-4976-AE18-F0033F99DF3E}" type="slidenum">
              <a:rPr lang="en-US" smtClean="0"/>
              <a:pPr/>
              <a:t>‹#›</a:t>
            </a:fld>
            <a:endParaRPr lang="en-US"/>
          </a:p>
        </p:txBody>
      </p:sp>
      <p:pic>
        <p:nvPicPr>
          <p:cNvPr id="1029" name="Picture 10" descr="R120_G137_B251-200"/>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905000" cy="116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95600" y="1981200"/>
            <a:ext cx="6003925" cy="1809750"/>
          </a:xfrm>
        </p:spPr>
        <p:txBody>
          <a:bodyPr/>
          <a:lstStyle/>
          <a:p>
            <a:r>
              <a:rPr lang="en-US" sz="2400" dirty="0" smtClean="0">
                <a:latin typeface="Calibri" pitchFamily="34" charset="0"/>
              </a:rPr>
              <a:t>Terms – Configuration</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r>
              <a:rPr lang="en-US" sz="1600" dirty="0" smtClean="0">
                <a:latin typeface="Calibri" pitchFamily="34" charset="0"/>
              </a:rPr>
              <a:t>(Also covered:  User-Defined Properties and Custom Properties)</a:t>
            </a:r>
            <a:r>
              <a:rPr lang="en-US" sz="2400" dirty="0" smtClean="0">
                <a:latin typeface="Calibri" pitchFamily="34" charset="0"/>
              </a:rPr>
              <a:t/>
            </a:r>
            <a:br>
              <a:rPr lang="en-US" sz="2400" dirty="0" smtClean="0">
                <a:latin typeface="Calibri" pitchFamily="34" charset="0"/>
              </a:rPr>
            </a:br>
            <a:r>
              <a:rPr lang="en-US" sz="2400" dirty="0" smtClean="0">
                <a:latin typeface="Calibri" pitchFamily="34" charset="0"/>
              </a:rPr>
              <a:t/>
            </a:r>
            <a:br>
              <a:rPr lang="en-US" sz="2400" dirty="0" smtClean="0">
                <a:latin typeface="Calibri" pitchFamily="34" charset="0"/>
              </a:rPr>
            </a:br>
            <a:endParaRPr lang="en-US" sz="1800" dirty="0" smtClean="0">
              <a:latin typeface="Calibri" pitchFamily="34" charset="0"/>
            </a:endParaRPr>
          </a:p>
        </p:txBody>
      </p:sp>
      <p:sp>
        <p:nvSpPr>
          <p:cNvPr id="5123" name="Rectangle 4"/>
          <p:cNvSpPr>
            <a:spLocks noChangeArrowheads="1"/>
          </p:cNvSpPr>
          <p:nvPr/>
        </p:nvSpPr>
        <p:spPr bwMode="auto">
          <a:xfrm>
            <a:off x="4257675" y="5305425"/>
            <a:ext cx="4705350" cy="707886"/>
          </a:xfrm>
          <a:prstGeom prst="rect">
            <a:avLst/>
          </a:prstGeom>
          <a:noFill/>
          <a:ln w="12700">
            <a:noFill/>
            <a:miter lim="800000"/>
            <a:headEnd/>
            <a:tailEnd/>
          </a:ln>
        </p:spPr>
        <p:txBody>
          <a:bodyPr>
            <a:spAutoFit/>
          </a:bodyPr>
          <a:lstStyle/>
          <a:p>
            <a:pPr algn="r"/>
            <a:r>
              <a:rPr lang="en-US" sz="2400" dirty="0">
                <a:latin typeface="Verdana" pitchFamily="34" charset="0"/>
              </a:rPr>
              <a:t/>
            </a:r>
            <a:br>
              <a:rPr lang="en-US" sz="2400" dirty="0">
                <a:latin typeface="Verdana" pitchFamily="34" charset="0"/>
              </a:rPr>
            </a:br>
            <a:r>
              <a:rPr lang="en-US" sz="1600" dirty="0" smtClean="0">
                <a:latin typeface="Verdana" pitchFamily="34" charset="0"/>
              </a:rPr>
              <a:t>July,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000" dirty="0" smtClean="0"/>
              <a:t>User-Defined and Custom Properties</a:t>
            </a:r>
            <a:endParaRPr lang="en-US" sz="3000" dirty="0"/>
          </a:p>
        </p:txBody>
      </p:sp>
      <p:sp>
        <p:nvSpPr>
          <p:cNvPr id="3" name="Content Placeholder 2"/>
          <p:cNvSpPr>
            <a:spLocks noGrp="1"/>
          </p:cNvSpPr>
          <p:nvPr>
            <p:ph idx="1"/>
          </p:nvPr>
        </p:nvSpPr>
        <p:spPr>
          <a:xfrm>
            <a:off x="152400" y="990600"/>
            <a:ext cx="8839200" cy="5410200"/>
          </a:xfrm>
        </p:spPr>
        <p:txBody>
          <a:bodyPr/>
          <a:lstStyle/>
          <a:p>
            <a:pPr>
              <a:buNone/>
            </a:pPr>
            <a:r>
              <a:rPr lang="en-US" sz="2000" dirty="0" smtClean="0">
                <a:latin typeface="Calibri" pitchFamily="34" charset="0"/>
                <a:ea typeface="ＭＳ Ｐゴシック" pitchFamily="34" charset="-128"/>
                <a:cs typeface="Calibri" pitchFamily="34" charset="0"/>
              </a:rPr>
              <a:t>(These are </a:t>
            </a:r>
            <a:r>
              <a:rPr lang="en-US" sz="2000" u="sng" dirty="0" smtClean="0">
                <a:latin typeface="Calibri" pitchFamily="34" charset="0"/>
                <a:ea typeface="ＭＳ Ｐゴシック" pitchFamily="34" charset="-128"/>
                <a:cs typeface="Calibri" pitchFamily="34" charset="0"/>
              </a:rPr>
              <a:t>not</a:t>
            </a:r>
            <a:r>
              <a:rPr lang="en-US" sz="2000" dirty="0" smtClean="0">
                <a:latin typeface="Calibri" pitchFamily="34" charset="0"/>
                <a:ea typeface="ＭＳ Ｐゴシック" pitchFamily="34" charset="-128"/>
                <a:cs typeface="Calibri" pitchFamily="34" charset="0"/>
              </a:rPr>
              <a:t> two different names for the same thing.) </a:t>
            </a:r>
          </a:p>
          <a:p>
            <a:pPr>
              <a:buFont typeface="Arial" pitchFamily="34" charset="0"/>
              <a:buChar char="•"/>
            </a:pPr>
            <a:r>
              <a:rPr lang="en-US" sz="2000" b="1" dirty="0" smtClean="0">
                <a:latin typeface="Calibri" pitchFamily="34" charset="0"/>
                <a:ea typeface="ＭＳ Ｐゴシック" pitchFamily="34" charset="-128"/>
                <a:cs typeface="Calibri" pitchFamily="34" charset="0"/>
              </a:rPr>
              <a:t>User-Defined Property</a:t>
            </a:r>
            <a:r>
              <a:rPr lang="en-US" sz="2000" dirty="0" smtClean="0">
                <a:latin typeface="Calibri" pitchFamily="34" charset="0"/>
                <a:ea typeface="ＭＳ Ｐゴシック" pitchFamily="34" charset="-128"/>
                <a:cs typeface="Calibri" pitchFamily="34" charset="0"/>
              </a:rPr>
              <a:t>: feature of clauses and clause templates (not used much)</a:t>
            </a:r>
          </a:p>
          <a:p>
            <a:pPr lvl="1">
              <a:buFont typeface="Arial" pitchFamily="34" charset="0"/>
              <a:buChar char="•"/>
            </a:pPr>
            <a:r>
              <a:rPr lang="en-US" sz="2000" dirty="0" smtClean="0">
                <a:latin typeface="Calibri" pitchFamily="34" charset="0"/>
                <a:ea typeface="ＭＳ Ｐゴシック" pitchFamily="34" charset="-128"/>
              </a:rPr>
              <a:t>Used as </a:t>
            </a:r>
            <a:r>
              <a:rPr lang="en-US" sz="2000" dirty="0" smtClean="0"/>
              <a:t>informational field within a clause instance in a language view</a:t>
            </a:r>
          </a:p>
          <a:p>
            <a:pPr lvl="1">
              <a:buFont typeface="Arial" pitchFamily="34" charset="0"/>
              <a:buChar char="•"/>
            </a:pPr>
            <a:r>
              <a:rPr lang="en-US" sz="2000" dirty="0" smtClean="0"/>
              <a:t>It and its value serve as an internal reference for the clause </a:t>
            </a:r>
            <a:r>
              <a:rPr lang="en-US" sz="2000" smtClean="0"/>
              <a:t>and </a:t>
            </a:r>
            <a:r>
              <a:rPr lang="en-US" sz="2000" smtClean="0"/>
              <a:t>a contract </a:t>
            </a:r>
            <a:r>
              <a:rPr lang="en-US" sz="2000" dirty="0" smtClean="0"/>
              <a:t>containing them</a:t>
            </a:r>
          </a:p>
          <a:p>
            <a:pPr lvl="1">
              <a:buFont typeface="Arial" pitchFamily="34" charset="0"/>
              <a:buChar char="•"/>
            </a:pPr>
            <a:r>
              <a:rPr lang="en-US" sz="2000" dirty="0" smtClean="0"/>
              <a:t>Data types are Text, Numeric, Boolean, and Date</a:t>
            </a: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Manage via Administration &gt; Standards &gt; User-Defined Properties</a:t>
            </a:r>
          </a:p>
          <a:p>
            <a:pPr>
              <a:buFont typeface="Arial" pitchFamily="34" charset="0"/>
              <a:buChar char="•"/>
            </a:pPr>
            <a:r>
              <a:rPr lang="en-US" sz="2000" b="1" dirty="0" smtClean="0">
                <a:latin typeface="Calibri" pitchFamily="34" charset="0"/>
                <a:ea typeface="ＭＳ Ｐゴシック" pitchFamily="34" charset="-128"/>
                <a:cs typeface="Calibri" pitchFamily="34" charset="0"/>
              </a:rPr>
              <a:t>Custom Property</a:t>
            </a:r>
            <a:r>
              <a:rPr lang="en-US" sz="2000" dirty="0" smtClean="0">
                <a:latin typeface="Calibri" pitchFamily="34" charset="0"/>
                <a:ea typeface="ＭＳ Ｐゴシック" pitchFamily="34" charset="-128"/>
                <a:cs typeface="Calibri" pitchFamily="34" charset="0"/>
              </a:rPr>
              <a:t>: additional property for Contracts, Organizations, Products  </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When defined, added to every new instance of (one of) the above object types</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Can have a Value List associated with it</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Can be searched on, if enabled in its definition</a:t>
            </a:r>
          </a:p>
          <a:p>
            <a:pPr lvl="1">
              <a:buFont typeface="Arial" pitchFamily="34" charset="0"/>
              <a:buChar char="•"/>
            </a:pPr>
            <a:r>
              <a:rPr lang="en-US" sz="2000" dirty="0" smtClean="0"/>
              <a:t>Data types are Text, Numeric, and Date</a:t>
            </a:r>
            <a:endParaRPr lang="en-US" sz="2000" dirty="0" smtClean="0">
              <a:latin typeface="Calibri" pitchFamily="34" charset="0"/>
              <a:ea typeface="ＭＳ Ｐゴシック" pitchFamily="34" charset="-128"/>
              <a:cs typeface="Calibri" pitchFamily="34" charset="0"/>
            </a:endParaRPr>
          </a:p>
          <a:p>
            <a:pPr lvl="1">
              <a:buFont typeface="Arial" pitchFamily="34" charset="0"/>
              <a:buChar char="•"/>
            </a:pPr>
            <a:r>
              <a:rPr lang="en-US" sz="2000" dirty="0" smtClean="0">
                <a:latin typeface="Calibri" pitchFamily="34" charset="0"/>
                <a:ea typeface="ＭＳ Ｐゴシック" pitchFamily="34" charset="-128"/>
                <a:cs typeface="Calibri" pitchFamily="34" charset="0"/>
              </a:rPr>
              <a:t>Manage via Administration &gt; Configuration &gt; Custom Properties</a:t>
            </a:r>
          </a:p>
          <a:p>
            <a:pPr>
              <a:buFont typeface="Arial" pitchFamily="34" charset="0"/>
              <a:buChar char="•"/>
            </a:pPr>
            <a:r>
              <a:rPr lang="en-US" sz="2000" dirty="0" smtClean="0">
                <a:latin typeface="Calibri" pitchFamily="34" charset="0"/>
                <a:ea typeface="ＭＳ Ｐゴシック" pitchFamily="34" charset="-128"/>
                <a:cs typeface="Calibri" pitchFamily="34" charset="0"/>
              </a:rPr>
              <a:t>See Online Help topic “Contract Variables and Placeholders” for a very good comparison of Terms, User-Defined Properties, Custom Properties, and Data Definitions. (The latter topic is covered latter)</a:t>
            </a:r>
          </a:p>
        </p:txBody>
      </p:sp>
      <p:sp>
        <p:nvSpPr>
          <p:cNvPr id="4" name="Slide Number Placeholder 3"/>
          <p:cNvSpPr>
            <a:spLocks noGrp="1"/>
          </p:cNvSpPr>
          <p:nvPr>
            <p:ph type="sldNum" sz="quarter" idx="10"/>
          </p:nvPr>
        </p:nvSpPr>
        <p:spPr/>
        <p:txBody>
          <a:bodyPr/>
          <a:lstStyle/>
          <a:p>
            <a:fld id="{56A77C2D-A651-4976-AE18-F0033F99DF3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4" descr="C:\Users\IBM_ADMIN\AppData\Local\Temp\Temporary Internet Files\Content.IE5\MRL98CB1\MC900442072[1].wmf"/>
          <p:cNvPicPr>
            <a:picLocks noGrp="1" noChangeAspect="1" noChangeArrowheads="1"/>
          </p:cNvPicPr>
          <p:nvPr>
            <p:ph idx="1"/>
          </p:nvPr>
        </p:nvPicPr>
        <p:blipFill>
          <a:blip r:embed="rId2" cstate="print"/>
          <a:srcRect/>
          <a:stretch>
            <a:fillRect/>
          </a:stretch>
        </p:blipFill>
        <p:spPr bwMode="auto">
          <a:xfrm>
            <a:off x="2286000" y="1905000"/>
            <a:ext cx="4729163" cy="3375751"/>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56A77C2D-A651-4976-AE18-F0033F99DF3E}" type="slidenum">
              <a:rPr lang="en-US" smtClean="0"/>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4" name="Content Placeholder 2"/>
          <p:cNvSpPr txBox="1">
            <a:spLocks noGrp="1"/>
          </p:cNvSpPr>
          <p:nvPr>
            <p:ph idx="1"/>
          </p:nvPr>
        </p:nvSpPr>
        <p:spPr bwMode="auto">
          <a:xfrm>
            <a:off x="228600" y="914400"/>
            <a:ext cx="8686800"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lgn="l" rtl="0" eaLnBrk="0" fontAlgn="base" hangingPunct="0">
              <a:spcBef>
                <a:spcPts val="600"/>
              </a:spcBef>
              <a:spcAft>
                <a:spcPct val="0"/>
              </a:spcAft>
              <a:buClr>
                <a:schemeClr val="accent2"/>
              </a:buClr>
              <a:buSzPct val="95000"/>
              <a:buFont typeface="Arial" charset="0"/>
              <a:buNone/>
              <a:defRPr sz="1800">
                <a:solidFill>
                  <a:schemeClr val="tx1"/>
                </a:solidFill>
                <a:latin typeface="Arial" pitchFamily="34" charset="0"/>
                <a:ea typeface="+mn-ea"/>
                <a:cs typeface="Arial" pitchFamily="34" charset="0"/>
              </a:defRPr>
            </a:lvl1pPr>
            <a:lvl2pPr marL="341313" indent="-234950" algn="l" rtl="0" eaLnBrk="0" fontAlgn="base" hangingPunct="0">
              <a:spcBef>
                <a:spcPts val="600"/>
              </a:spcBef>
              <a:spcAft>
                <a:spcPct val="0"/>
              </a:spcAft>
              <a:buClrTx/>
              <a:buSzPct val="100000"/>
              <a:buFont typeface="Arial" pitchFamily="34" charset="0"/>
              <a:buChar char="•"/>
              <a:defRPr sz="1800">
                <a:solidFill>
                  <a:schemeClr val="tx1"/>
                </a:solidFill>
                <a:latin typeface="Arial" pitchFamily="34" charset="0"/>
                <a:ea typeface="ＭＳ Ｐゴシック" charset="-128"/>
                <a:cs typeface="Arial" pitchFamily="34" charset="0"/>
              </a:defRPr>
            </a:lvl2pPr>
            <a:lvl3pPr marL="1031875" indent="-228600" algn="l" rtl="0" eaLnBrk="0" fontAlgn="base" hangingPunct="0">
              <a:spcBef>
                <a:spcPts val="600"/>
              </a:spcBef>
              <a:spcAft>
                <a:spcPct val="0"/>
              </a:spcAft>
              <a:buSzPct val="90000"/>
              <a:buFont typeface="Arial" pitchFamily="34" charset="0"/>
              <a:buChar char="–"/>
              <a:defRPr sz="1800">
                <a:solidFill>
                  <a:schemeClr val="tx1"/>
                </a:solidFill>
                <a:latin typeface="Arial" pitchFamily="34" charset="0"/>
                <a:ea typeface="ＭＳ Ｐゴシック" charset="-128"/>
                <a:cs typeface="Arial" pitchFamily="34" charset="0"/>
              </a:defRPr>
            </a:lvl3pPr>
            <a:lvl4pPr marL="1541463" indent="-169863" algn="l" rtl="0" eaLnBrk="0" fontAlgn="base" hangingPunct="0">
              <a:spcBef>
                <a:spcPts val="600"/>
              </a:spcBef>
              <a:spcAft>
                <a:spcPct val="0"/>
              </a:spcAft>
              <a:buClrTx/>
              <a:buSzPct val="60000"/>
              <a:buFont typeface="Arial" pitchFamily="34" charset="0"/>
              <a:buChar char="–"/>
              <a:defRPr sz="1800">
                <a:solidFill>
                  <a:schemeClr val="tx1"/>
                </a:solidFill>
                <a:latin typeface="Arial" pitchFamily="34" charset="0"/>
                <a:ea typeface="ＭＳ Ｐゴシック" charset="-128"/>
                <a:cs typeface="Arial" pitchFamily="34" charset="0"/>
              </a:defRPr>
            </a:lvl4pPr>
            <a:lvl5pPr marL="1884363" indent="-165100" algn="l" rtl="0" eaLnBrk="0" fontAlgn="base" hangingPunct="0">
              <a:spcBef>
                <a:spcPts val="600"/>
              </a:spcBef>
              <a:spcAft>
                <a:spcPct val="0"/>
              </a:spcAft>
              <a:buClrTx/>
              <a:buSzPct val="95000"/>
              <a:buFont typeface="Arial" pitchFamily="34" charset="0"/>
              <a:buChar char="·"/>
              <a:defRPr sz="1800">
                <a:solidFill>
                  <a:schemeClr val="tx1"/>
                </a:solidFill>
                <a:latin typeface="Arial" pitchFamily="34" charset="0"/>
                <a:ea typeface="ＭＳ Ｐゴシック" charset="-128"/>
                <a:cs typeface="Arial" pitchFamily="34" charset="0"/>
              </a:defRPr>
            </a:lvl5pPr>
            <a:lvl6pPr marL="25146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accent2"/>
              </a:buClr>
              <a:buChar char="»"/>
              <a:defRPr sz="1400">
                <a:solidFill>
                  <a:schemeClr val="tx1"/>
                </a:solidFill>
                <a:latin typeface="+mn-lt"/>
                <a:ea typeface="ＭＳ Ｐゴシック" charset="-128"/>
              </a:defRPr>
            </a:lvl9pPr>
          </a:lstStyle>
          <a:p>
            <a:pPr marL="173038" indent="-173038" eaLnBrk="1" hangingPunct="1">
              <a:spcBef>
                <a:spcPct val="50000"/>
              </a:spcBef>
              <a:buClr>
                <a:schemeClr val="tx1"/>
              </a:buClr>
              <a:buFont typeface="Wingdings" pitchFamily="2" charset="2"/>
              <a:buChar char="§"/>
            </a:pPr>
            <a:r>
              <a:rPr lang="en-GB" sz="2000" dirty="0">
                <a:latin typeface="Calibri" pitchFamily="34" charset="0"/>
                <a:ea typeface="ＭＳ Ｐゴシック" pitchFamily="34" charset="-128"/>
                <a:cs typeface="Calibri" pitchFamily="34" charset="0"/>
              </a:rPr>
              <a:t>The process flow in </a:t>
            </a:r>
            <a:r>
              <a:rPr lang="en-GB" sz="2000" dirty="0" smtClean="0">
                <a:latin typeface="Calibri" pitchFamily="34" charset="0"/>
                <a:ea typeface="ＭＳ Ｐゴシック" pitchFamily="34" charset="-128"/>
                <a:cs typeface="Calibri" pitchFamily="34" charset="0"/>
              </a:rPr>
              <a:t>building </a:t>
            </a:r>
            <a:r>
              <a:rPr lang="en-GB" sz="2000" dirty="0">
                <a:latin typeface="Calibri" pitchFamily="34" charset="0"/>
                <a:ea typeface="ＭＳ Ｐゴシック" pitchFamily="34" charset="-128"/>
                <a:cs typeface="Calibri" pitchFamily="34" charset="0"/>
              </a:rPr>
              <a:t>contract templates generally follows the steps below for Contract Templates. </a:t>
            </a:r>
            <a:r>
              <a:rPr lang="en-GB" sz="2000" dirty="0" smtClean="0">
                <a:latin typeface="Calibri" pitchFamily="34" charset="0"/>
                <a:ea typeface="ＭＳ Ｐゴシック" pitchFamily="34" charset="-128"/>
                <a:cs typeface="Calibri" pitchFamily="34" charset="0"/>
              </a:rPr>
              <a:t> However, </a:t>
            </a:r>
            <a:r>
              <a:rPr lang="en-GB" sz="2000" dirty="0">
                <a:latin typeface="Calibri" pitchFamily="34" charset="0"/>
                <a:ea typeface="ＭＳ Ｐゴシック" pitchFamily="34" charset="-128"/>
                <a:cs typeface="Calibri" pitchFamily="34" charset="0"/>
              </a:rPr>
              <a:t>there is no hard </a:t>
            </a:r>
            <a:r>
              <a:rPr lang="en-GB" sz="2000" dirty="0" smtClean="0">
                <a:latin typeface="Calibri" pitchFamily="34" charset="0"/>
                <a:ea typeface="ＭＳ Ｐゴシック" pitchFamily="34" charset="-128"/>
                <a:cs typeface="Calibri" pitchFamily="34" charset="0"/>
              </a:rPr>
              <a:t>and fast rule as to </a:t>
            </a:r>
            <a:r>
              <a:rPr lang="en-GB" sz="2000" dirty="0">
                <a:latin typeface="Calibri" pitchFamily="34" charset="0"/>
                <a:ea typeface="ＭＳ Ｐゴシック" pitchFamily="34" charset="-128"/>
                <a:cs typeface="Calibri" pitchFamily="34" charset="0"/>
              </a:rPr>
              <a:t>the order in which these components are analysed and </a:t>
            </a:r>
            <a:r>
              <a:rPr lang="en-GB" sz="2000" dirty="0" smtClean="0">
                <a:latin typeface="Calibri" pitchFamily="34" charset="0"/>
                <a:ea typeface="ＭＳ Ｐゴシック" pitchFamily="34" charset="-128"/>
                <a:cs typeface="Calibri" pitchFamily="34" charset="0"/>
              </a:rPr>
              <a:t>implemented.</a:t>
            </a:r>
          </a:p>
          <a:p>
            <a:pPr marL="173038" indent="-173038" eaLnBrk="1" hangingPunct="1">
              <a:spcBef>
                <a:spcPct val="50000"/>
              </a:spcBef>
              <a:buClr>
                <a:schemeClr val="tx1"/>
              </a:buClr>
              <a:buFont typeface="Wingdings" pitchFamily="2" charset="2"/>
              <a:buChar char="§"/>
            </a:pPr>
            <a:r>
              <a:rPr lang="en-GB" sz="1600" dirty="0" smtClean="0">
                <a:latin typeface="Calibri" pitchFamily="34" charset="0"/>
                <a:ea typeface="ＭＳ Ｐゴシック" pitchFamily="34" charset="-128"/>
                <a:cs typeface="Calibri" pitchFamily="34" charset="0"/>
              </a:rPr>
              <a:t>(Some components are not shown here, including clause types, clause templates, contract classes, user-defined properties)</a:t>
            </a:r>
            <a:endParaRPr lang="en-GB" dirty="0" smtClean="0">
              <a:latin typeface="Arial" charset="0"/>
              <a:ea typeface="ＭＳ Ｐゴシック" pitchFamily="34" charset="-128"/>
              <a:cs typeface="Arial" charset="0"/>
            </a:endParaRPr>
          </a:p>
        </p:txBody>
      </p:sp>
      <p:graphicFrame>
        <p:nvGraphicFramePr>
          <p:cNvPr id="5" name="Diagram 4"/>
          <p:cNvGraphicFramePr/>
          <p:nvPr>
            <p:extLst>
              <p:ext uri="{D42A27DB-BD31-4B8C-83A1-F6EECF244321}">
                <p14:modId xmlns="" xmlns:p14="http://schemas.microsoft.com/office/powerpoint/2010/main" val="3934135635"/>
              </p:ext>
            </p:extLst>
          </p:nvPr>
        </p:nvGraphicFramePr>
        <p:xfrm>
          <a:off x="533400" y="2895600"/>
          <a:ext cx="3532915" cy="3628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 xmlns:p14="http://schemas.microsoft.com/office/powerpoint/2010/main" val="2086772319"/>
              </p:ext>
            </p:extLst>
          </p:nvPr>
        </p:nvGraphicFramePr>
        <p:xfrm>
          <a:off x="4202097" y="3698096"/>
          <a:ext cx="3036903" cy="17883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ounded Rectangle 6"/>
          <p:cNvSpPr/>
          <p:nvPr/>
        </p:nvSpPr>
        <p:spPr>
          <a:xfrm>
            <a:off x="7315200" y="3810000"/>
            <a:ext cx="1249584" cy="1826254"/>
          </a:xfrm>
          <a:prstGeom prst="roundRect">
            <a:avLst/>
          </a:prstGeom>
          <a:gradFill flip="none" rotWithShape="1">
            <a:gsLst>
              <a:gs pos="0">
                <a:srgbClr val="FBEAC7">
                  <a:alpha val="30000"/>
                </a:srgbClr>
              </a:gs>
              <a:gs pos="17999">
                <a:srgbClr val="FEE7F2"/>
              </a:gs>
              <a:gs pos="36000">
                <a:srgbClr val="FAC77D"/>
              </a:gs>
              <a:gs pos="61000">
                <a:srgbClr val="FBA97D"/>
              </a:gs>
              <a:gs pos="82001">
                <a:srgbClr val="FBD49C"/>
              </a:gs>
              <a:gs pos="100000">
                <a:srgbClr val="FEE7F2"/>
              </a:gs>
            </a:gsLst>
            <a:lin ang="10800000" scaled="1"/>
            <a:tileRect/>
          </a:gradFill>
          <a:ln w="9525" cap="flat" cmpd="sng" algn="ctr">
            <a:solidFill>
              <a:srgbClr val="38246E">
                <a:shade val="95000"/>
                <a:satMod val="105000"/>
              </a:srgbClr>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tx1"/>
                </a:solidFill>
                <a:effectLst/>
                <a:uLnTx/>
                <a:uFillTx/>
                <a:latin typeface="Verdana"/>
                <a:ea typeface="+mn-ea"/>
                <a:cs typeface="+mn-cs"/>
              </a:rPr>
              <a:t>Contract</a:t>
            </a:r>
          </a:p>
        </p:txBody>
      </p:sp>
      <p:sp>
        <p:nvSpPr>
          <p:cNvPr id="8" name="Slide Number Placeholder 7"/>
          <p:cNvSpPr>
            <a:spLocks noGrp="1"/>
          </p:cNvSpPr>
          <p:nvPr>
            <p:ph type="sldNum" sz="quarter" idx="10"/>
          </p:nvPr>
        </p:nvSpPr>
        <p:spPr/>
        <p:txBody>
          <a:bodyPr/>
          <a:lstStyle/>
          <a:p>
            <a:fld id="{56A77C2D-A651-4976-AE18-F0033F99DF3E}"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a:xfrm>
            <a:off x="152400" y="1447800"/>
            <a:ext cx="8686800" cy="4479925"/>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A Term can be thought of as a variable.  It is a placeholder that is assigned a value for each contract that includes it.  Each contract can have only one value for each Term.  Examples of Terms are external company information, start date, expiration date, and estimated contract value.</a:t>
            </a:r>
          </a:p>
          <a:p>
            <a:pPr>
              <a:buFont typeface="Arial" pitchFamily="34" charset="0"/>
              <a:buChar char="•"/>
            </a:pPr>
            <a:r>
              <a:rPr lang="en-US" sz="2000" dirty="0" smtClean="0">
                <a:latin typeface="Calibri" pitchFamily="34" charset="0"/>
                <a:ea typeface="ＭＳ Ｐゴシック" pitchFamily="34" charset="-128"/>
                <a:cs typeface="Calibri" pitchFamily="34" charset="0"/>
              </a:rPr>
              <a:t>Terms should only be used if they represent values that change in every  instance of a contract, or if they have a purpose in regards to searching, reporting, approvals, integration, or notifications.</a:t>
            </a:r>
          </a:p>
          <a:p>
            <a:pPr>
              <a:buFont typeface="Arial" pitchFamily="34" charset="0"/>
              <a:buChar char="•"/>
            </a:pPr>
            <a:r>
              <a:rPr lang="en-US" sz="2000" dirty="0" smtClean="0">
                <a:latin typeface="Calibri" pitchFamily="34" charset="0"/>
                <a:ea typeface="ＭＳ Ｐゴシック" pitchFamily="34" charset="-128"/>
                <a:cs typeface="Calibri" pitchFamily="34" charset="0"/>
              </a:rPr>
              <a:t>There are two types of Terms: </a:t>
            </a:r>
          </a:p>
          <a:p>
            <a:pPr lvl="1">
              <a:buFont typeface="Arial" pitchFamily="34" charset="0"/>
              <a:buChar char="•"/>
            </a:pPr>
            <a:r>
              <a:rPr lang="en-US" dirty="0" smtClean="0">
                <a:latin typeface="Calibri" pitchFamily="34" charset="0"/>
                <a:ea typeface="ＭＳ Ｐゴシック" pitchFamily="34" charset="-128"/>
                <a:cs typeface="Calibri" pitchFamily="34" charset="0"/>
              </a:rPr>
              <a:t>System (these are listed and described in the online help; see topic “Contract System Terms”)</a:t>
            </a:r>
          </a:p>
          <a:p>
            <a:pPr lvl="1">
              <a:buFont typeface="Arial" pitchFamily="34" charset="0"/>
              <a:buChar char="•"/>
            </a:pPr>
            <a:r>
              <a:rPr lang="en-US" dirty="0" smtClean="0">
                <a:latin typeface="Calibri" pitchFamily="34" charset="0"/>
                <a:ea typeface="ＭＳ Ｐゴシック" pitchFamily="34" charset="-128"/>
                <a:cs typeface="Calibri" pitchFamily="34" charset="0"/>
              </a:rPr>
              <a:t>User-defined</a:t>
            </a:r>
          </a:p>
          <a:p>
            <a:pPr>
              <a:buFont typeface="Arial" pitchFamily="34" charset="0"/>
              <a:buChar char="•"/>
            </a:pPr>
            <a:r>
              <a:rPr lang="en-US" sz="2000" dirty="0" smtClean="0">
                <a:latin typeface="Calibri" pitchFamily="34" charset="0"/>
                <a:ea typeface="ＭＳ Ｐゴシック" pitchFamily="34" charset="-128"/>
                <a:cs typeface="Calibri" pitchFamily="34" charset="0"/>
              </a:rPr>
              <a:t>Each of those Term types can have one of these types of usage: </a:t>
            </a:r>
          </a:p>
          <a:p>
            <a:pPr lvl="1">
              <a:buFont typeface="Arial" pitchFamily="34" charset="0"/>
              <a:buChar char="•"/>
            </a:pPr>
            <a:r>
              <a:rPr lang="en-US" dirty="0" smtClean="0">
                <a:latin typeface="Calibri" pitchFamily="34" charset="0"/>
                <a:ea typeface="ＭＳ Ｐゴシック" pitchFamily="34" charset="-128"/>
                <a:cs typeface="Calibri" pitchFamily="34" charset="0"/>
              </a:rPr>
              <a:t>Language Term – Used in contract language as seen through Language tab of the Contract Editor</a:t>
            </a:r>
            <a:endParaRPr lang="en-US" dirty="0" smtClean="0">
              <a:solidFill>
                <a:srgbClr val="FF0000"/>
              </a:solidFill>
              <a:latin typeface="Calibri" pitchFamily="34" charset="0"/>
              <a:ea typeface="ＭＳ Ｐゴシック" pitchFamily="34" charset="-128"/>
              <a:cs typeface="Calibri" pitchFamily="34" charset="0"/>
            </a:endParaRPr>
          </a:p>
          <a:p>
            <a:pPr lvl="1">
              <a:buFont typeface="Arial" pitchFamily="34" charset="0"/>
              <a:buChar char="•"/>
            </a:pPr>
            <a:r>
              <a:rPr lang="en-US" dirty="0" smtClean="0">
                <a:latin typeface="Calibri" pitchFamily="34" charset="0"/>
                <a:ea typeface="ＭＳ Ｐゴシック" pitchFamily="34" charset="-128"/>
                <a:cs typeface="Calibri" pitchFamily="34" charset="0"/>
              </a:rPr>
              <a:t>Tracking Term – A Term that has not been used in contract language</a:t>
            </a: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t>
            </a:r>
            <a:r>
              <a:rPr lang="en-US" sz="3200" dirty="0" smtClean="0"/>
              <a:t>(cont.)</a:t>
            </a:r>
            <a:endParaRPr lang="en-US" sz="3200" dirty="0"/>
          </a:p>
        </p:txBody>
      </p:sp>
      <p:sp>
        <p:nvSpPr>
          <p:cNvPr id="3" name="Content Placeholder 2"/>
          <p:cNvSpPr>
            <a:spLocks noGrp="1"/>
          </p:cNvSpPr>
          <p:nvPr>
            <p:ph idx="1"/>
          </p:nvPr>
        </p:nvSpPr>
        <p:spPr>
          <a:xfrm>
            <a:off x="152400" y="685800"/>
            <a:ext cx="8686800" cy="5867400"/>
          </a:xfrm>
        </p:spPr>
        <p:txBody>
          <a:bodyPr/>
          <a:lstStyle/>
          <a:p>
            <a:pPr>
              <a:buFont typeface="Arial" pitchFamily="34" charset="0"/>
              <a:buChar char="•"/>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latin typeface="Calibri" pitchFamily="34" charset="0"/>
                <a:ea typeface="ＭＳ Ｐゴシック" pitchFamily="34" charset="-128"/>
                <a:cs typeface="Calibri" pitchFamily="34" charset="0"/>
              </a:rPr>
              <a:t>System Terms are pre-defined by the application, are not editable by   administrators, and are available for every contract.  Examples include  </a:t>
            </a:r>
            <a:r>
              <a:rPr lang="en-US" sz="2000" dirty="0" err="1" smtClean="0">
                <a:latin typeface="Calibri" pitchFamily="34" charset="0"/>
                <a:ea typeface="ＭＳ Ｐゴシック" pitchFamily="34" charset="-128"/>
                <a:cs typeface="Calibri" pitchFamily="34" charset="0"/>
              </a:rPr>
              <a:t>ExecutionDate</a:t>
            </a:r>
            <a:r>
              <a:rPr lang="en-US" sz="2000" dirty="0" smtClean="0">
                <a:latin typeface="Calibri" pitchFamily="34" charset="0"/>
                <a:ea typeface="ＭＳ Ｐゴシック" pitchFamily="34" charset="-128"/>
                <a:cs typeface="Calibri" pitchFamily="34" charset="0"/>
              </a:rPr>
              <a:t> and External Primary Party Name.</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System Terms can be identified by viewing their properties.  They can also be distinguished as those Terms that do not have their Delete icon active in the list of Terms from a search.  They are also flagged on the Terms tab in the Contract Editor.</a:t>
            </a:r>
          </a:p>
          <a:p>
            <a:pPr>
              <a:buFont typeface="Arial" pitchFamily="34" charset="0"/>
              <a:buChar char="•"/>
            </a:pPr>
            <a:r>
              <a:rPr lang="en-US" sz="2000" dirty="0" smtClean="0">
                <a:latin typeface="Calibri" pitchFamily="34" charset="0"/>
                <a:ea typeface="ＭＳ Ｐゴシック" pitchFamily="34" charset="-128"/>
                <a:cs typeface="Calibri" pitchFamily="34" charset="0"/>
              </a:rPr>
              <a:t>Tracking Terms can be used to hold values which may be needed for ERP integration, or as header data on a contract for searching, or to trigger an Approval. </a:t>
            </a:r>
          </a:p>
          <a:p>
            <a:pPr>
              <a:buFont typeface="Arial" pitchFamily="34" charset="0"/>
              <a:buChar char="•"/>
            </a:pPr>
            <a:r>
              <a:rPr lang="en-US" sz="2000" dirty="0" smtClean="0">
                <a:latin typeface="Calibri" pitchFamily="34" charset="0"/>
                <a:ea typeface="ＭＳ Ｐゴシック" pitchFamily="34" charset="-128"/>
                <a:cs typeface="Calibri" pitchFamily="34" charset="0"/>
              </a:rPr>
              <a:t>Terms can be grouped meaningfully in a contract template (for convenience only; grouping has no effect on term usage in contracts)</a:t>
            </a:r>
          </a:p>
          <a:p>
            <a:pPr>
              <a:buFont typeface="Arial" pitchFamily="34" charset="0"/>
              <a:buChar char="•"/>
            </a:pPr>
            <a:r>
              <a:rPr lang="en-US" sz="2000" dirty="0" smtClean="0">
                <a:latin typeface="Calibri" pitchFamily="34" charset="0"/>
                <a:ea typeface="ＭＳ Ｐゴシック" pitchFamily="34" charset="-128"/>
                <a:cs typeface="Calibri" pitchFamily="34" charset="0"/>
              </a:rPr>
              <a:t>If a user has the ability to set one Term value, he/she can set them all (user-defined ones only).  A workaround is to define a user exit for a Term, and have the exit discard a Term change if the person making it is not in the allowed user group.  </a:t>
            </a:r>
          </a:p>
          <a:p>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98438"/>
            <a:ext cx="6507162" cy="868362"/>
          </a:xfrm>
        </p:spPr>
        <p:txBody>
          <a:bodyPr/>
          <a:lstStyle/>
          <a:p>
            <a:r>
              <a:rPr lang="en-US" sz="4300" dirty="0" smtClean="0"/>
              <a:t>Terms – What are they for?</a:t>
            </a:r>
            <a:endParaRPr lang="en-US" sz="4300" dirty="0"/>
          </a:p>
        </p:txBody>
      </p:sp>
      <p:sp>
        <p:nvSpPr>
          <p:cNvPr id="3" name="Content Placeholder 2"/>
          <p:cNvSpPr>
            <a:spLocks noGrp="1"/>
          </p:cNvSpPr>
          <p:nvPr>
            <p:ph idx="1"/>
          </p:nvPr>
        </p:nvSpPr>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Searching – the contract repository can be searched using a variety and range of Term values</a:t>
            </a:r>
          </a:p>
          <a:p>
            <a:pPr>
              <a:buFont typeface="Arial" pitchFamily="34" charset="0"/>
              <a:buChar char="•"/>
            </a:pPr>
            <a:r>
              <a:rPr lang="en-US" sz="2000" dirty="0" smtClean="0">
                <a:latin typeface="Calibri" pitchFamily="34" charset="0"/>
                <a:ea typeface="ＭＳ Ｐゴシック" pitchFamily="34" charset="-128"/>
                <a:cs typeface="Calibri" pitchFamily="34" charset="0"/>
              </a:rPr>
              <a:t>Approvals – approvals may be initiated based on a specific Term value or a combination or range of values.</a:t>
            </a:r>
          </a:p>
          <a:p>
            <a:pPr>
              <a:buFont typeface="Arial" pitchFamily="34" charset="0"/>
              <a:buChar char="•"/>
            </a:pPr>
            <a:r>
              <a:rPr lang="en-US" sz="2000" dirty="0" smtClean="0">
                <a:latin typeface="Calibri" pitchFamily="34" charset="0"/>
                <a:ea typeface="ＭＳ Ｐゴシック" pitchFamily="34" charset="-128"/>
                <a:cs typeface="Calibri" pitchFamily="34" charset="0"/>
              </a:rPr>
              <a:t>Notifications – emails may be generated based on date Terms</a:t>
            </a:r>
          </a:p>
          <a:p>
            <a:pPr>
              <a:buFont typeface="Arial" pitchFamily="34" charset="0"/>
              <a:buChar char="•"/>
            </a:pPr>
            <a:r>
              <a:rPr lang="en-US" sz="2000" dirty="0" smtClean="0">
                <a:latin typeface="Calibri" pitchFamily="34" charset="0"/>
                <a:ea typeface="ＭＳ Ｐゴシック" pitchFamily="34" charset="-128"/>
                <a:cs typeface="Calibri" pitchFamily="34" charset="0"/>
              </a:rPr>
              <a:t>Integration – Terms can be passed along to external systems (such as SAP) to allow for integration between the applications</a:t>
            </a:r>
          </a:p>
          <a:p>
            <a:pPr>
              <a:buFont typeface="Arial" pitchFamily="34" charset="0"/>
              <a:buChar char="•"/>
            </a:pPr>
            <a:r>
              <a:rPr lang="en-US" sz="2000" dirty="0" smtClean="0">
                <a:latin typeface="Calibri" pitchFamily="34" charset="0"/>
                <a:ea typeface="ＭＳ Ｐゴシック" pitchFamily="34" charset="-128"/>
                <a:cs typeface="Calibri" pitchFamily="34" charset="0"/>
              </a:rPr>
              <a:t>Reporting – custom reports can be built using Terms as inputs and outputs</a:t>
            </a:r>
          </a:p>
          <a:p>
            <a:pPr>
              <a:buNone/>
            </a:pPr>
            <a:endParaRPr lang="en-US" dirty="0"/>
          </a:p>
        </p:txBody>
      </p:sp>
      <p:sp>
        <p:nvSpPr>
          <p:cNvPr id="4" name="Slide Number Placeholder 3"/>
          <p:cNvSpPr>
            <a:spLocks noGrp="1"/>
          </p:cNvSpPr>
          <p:nvPr>
            <p:ph type="sldNum" sz="quarter" idx="10"/>
          </p:nvPr>
        </p:nvSpPr>
        <p:spPr/>
        <p:txBody>
          <a:bodyPr/>
          <a:lstStyle/>
          <a:p>
            <a:fld id="{56A77C2D-A651-4976-AE18-F0033F99DF3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600" dirty="0" smtClean="0"/>
              <a:t>Terms: Creation and  Properties</a:t>
            </a:r>
            <a:endParaRPr lang="en-US" sz="3600" dirty="0"/>
          </a:p>
        </p:txBody>
      </p:sp>
      <p:sp>
        <p:nvSpPr>
          <p:cNvPr id="3" name="Content Placeholder 2"/>
          <p:cNvSpPr>
            <a:spLocks noGrp="1"/>
          </p:cNvSpPr>
          <p:nvPr>
            <p:ph idx="1"/>
          </p:nvPr>
        </p:nvSpPr>
        <p:spPr>
          <a:xfrm>
            <a:off x="152400" y="1219200"/>
            <a:ext cx="8686800" cy="48768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Create Term Definitions via Administration &gt; Standards &gt; Term Definitions</a:t>
            </a:r>
          </a:p>
          <a:p>
            <a:pPr>
              <a:buFont typeface="Arial" pitchFamily="34" charset="0"/>
              <a:buChar char="•"/>
            </a:pPr>
            <a:r>
              <a:rPr lang="en-US" sz="2000" dirty="0" smtClean="0">
                <a:latin typeface="Calibri" pitchFamily="34" charset="0"/>
                <a:ea typeface="ＭＳ Ｐゴシック" pitchFamily="34" charset="-128"/>
                <a:cs typeface="Calibri" pitchFamily="34" charset="0"/>
              </a:rPr>
              <a:t>Like other objects, you can Activate or Deactivate a Term; if deactivated, value still appears in related objects but can’t be re-selected for new objects</a:t>
            </a:r>
          </a:p>
          <a:p>
            <a:pPr>
              <a:buNone/>
            </a:pPr>
            <a:endParaRPr lang="en-US" sz="2000" dirty="0" smtClean="0">
              <a:latin typeface="Calibri" pitchFamily="34" charset="0"/>
              <a:ea typeface="ＭＳ Ｐゴシック" pitchFamily="34" charset="-128"/>
              <a:cs typeface="Calibri" pitchFamily="34" charset="0"/>
            </a:endParaRPr>
          </a:p>
          <a:p>
            <a:pPr>
              <a:buFont typeface="Arial" pitchFamily="34" charset="0"/>
              <a:buChar char="•"/>
            </a:pPr>
            <a:r>
              <a:rPr lang="en-US" sz="2000" dirty="0" smtClean="0">
                <a:latin typeface="Calibri" pitchFamily="34" charset="0"/>
                <a:ea typeface="ＭＳ Ｐゴシック" pitchFamily="34" charset="-128"/>
                <a:cs typeface="Calibri" pitchFamily="34" charset="0"/>
              </a:rPr>
              <a:t>Name – Not changeable; can only contain </a:t>
            </a:r>
            <a:r>
              <a:rPr lang="en-US" sz="2000" b="1" dirty="0" smtClean="0">
                <a:latin typeface="Calibri" pitchFamily="34" charset="0"/>
                <a:ea typeface="ＭＳ Ｐゴシック" pitchFamily="34" charset="-128"/>
                <a:cs typeface="Calibri" pitchFamily="34" charset="0"/>
              </a:rPr>
              <a:t>lower case, digits, underscores</a:t>
            </a:r>
          </a:p>
          <a:p>
            <a:pPr>
              <a:buFont typeface="Arial" pitchFamily="34" charset="0"/>
              <a:buChar char="•"/>
            </a:pPr>
            <a:r>
              <a:rPr lang="en-US" sz="2000" dirty="0" smtClean="0">
                <a:latin typeface="Calibri" pitchFamily="34" charset="0"/>
                <a:ea typeface="ＭＳ Ｐゴシック" pitchFamily="34" charset="-128"/>
                <a:cs typeface="Calibri" pitchFamily="34" charset="0"/>
              </a:rPr>
              <a:t>Label – Label displayed for selecting and searching for terms</a:t>
            </a:r>
          </a:p>
          <a:p>
            <a:pPr>
              <a:buFont typeface="Arial" pitchFamily="34" charset="0"/>
              <a:buChar char="•"/>
            </a:pPr>
            <a:r>
              <a:rPr lang="en-US" sz="2000" dirty="0" smtClean="0">
                <a:latin typeface="Calibri" pitchFamily="34" charset="0"/>
                <a:ea typeface="ＭＳ Ｐゴシック" pitchFamily="34" charset="-128"/>
                <a:cs typeface="Calibri" pitchFamily="34" charset="0"/>
              </a:rPr>
              <a:t>Mandatory – Specify if value must be entered for the using contract to be executed, both presented and executed, or neither </a:t>
            </a:r>
          </a:p>
          <a:p>
            <a:pPr>
              <a:buFont typeface="Arial" pitchFamily="34" charset="0"/>
              <a:buChar char="•"/>
            </a:pPr>
            <a:r>
              <a:rPr lang="en-US" sz="2000" dirty="0" smtClean="0">
                <a:latin typeface="Calibri" pitchFamily="34" charset="0"/>
                <a:ea typeface="ＭＳ Ｐゴシック" pitchFamily="34" charset="-128"/>
                <a:cs typeface="Calibri" pitchFamily="34" charset="0"/>
              </a:rPr>
              <a:t>Data Type – Text, Numeric (General, Currency, or Percent), Date</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When you insert a Date Term into contract language, you can specify the formatting to be done (e.g., “Short Date” = MM/DD/YYYY)</a:t>
            </a:r>
          </a:p>
          <a:p>
            <a:pPr>
              <a:buFont typeface="Arial" pitchFamily="34" charset="0"/>
              <a:buChar char="•"/>
            </a:pPr>
            <a:r>
              <a:rPr lang="en-US" sz="2000" dirty="0" smtClean="0">
                <a:latin typeface="Calibri" pitchFamily="34" charset="0"/>
                <a:ea typeface="ＭＳ Ｐゴシック" pitchFamily="34" charset="-128"/>
                <a:cs typeface="Calibri" pitchFamily="34" charset="0"/>
              </a:rPr>
              <a:t>Data Entry – Can values be entered, chosen from a list provided, or both?</a:t>
            </a:r>
          </a:p>
        </p:txBody>
      </p:sp>
      <p:sp>
        <p:nvSpPr>
          <p:cNvPr id="4" name="Slide Number Placeholder 3"/>
          <p:cNvSpPr>
            <a:spLocks noGrp="1"/>
          </p:cNvSpPr>
          <p:nvPr>
            <p:ph type="sldNum" sz="quarter" idx="10"/>
          </p:nvPr>
        </p:nvSpPr>
        <p:spPr/>
        <p:txBody>
          <a:bodyPr/>
          <a:lstStyle/>
          <a:p>
            <a:fld id="{56A77C2D-A651-4976-AE18-F0033F99DF3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8438"/>
            <a:ext cx="6430962" cy="868362"/>
          </a:xfrm>
        </p:spPr>
        <p:txBody>
          <a:bodyPr/>
          <a:lstStyle/>
          <a:p>
            <a:r>
              <a:rPr lang="en-US" sz="3600" dirty="0" smtClean="0"/>
              <a:t>Demonstration: Terms</a:t>
            </a:r>
            <a:endParaRPr lang="en-US" sz="3600" dirty="0"/>
          </a:p>
        </p:txBody>
      </p:sp>
      <p:sp>
        <p:nvSpPr>
          <p:cNvPr id="3" name="Content Placeholder 2"/>
          <p:cNvSpPr>
            <a:spLocks noGrp="1"/>
          </p:cNvSpPr>
          <p:nvPr>
            <p:ph idx="1"/>
          </p:nvPr>
        </p:nvSpPr>
        <p:spPr>
          <a:xfrm>
            <a:off x="152400" y="1219200"/>
            <a:ext cx="8686800" cy="4876800"/>
          </a:xfrm>
        </p:spPr>
        <p:txBody>
          <a:bodyPr/>
          <a:lstStyle/>
          <a:p>
            <a:pPr>
              <a:buFont typeface="Arial" pitchFamily="34" charset="0"/>
              <a:buChar char="•"/>
            </a:pPr>
            <a:r>
              <a:rPr lang="en-US" sz="2000" dirty="0" smtClean="0">
                <a:latin typeface="Calibri" pitchFamily="34" charset="0"/>
                <a:ea typeface="ＭＳ Ｐゴシック" pitchFamily="34" charset="-128"/>
                <a:cs typeface="Calibri" pitchFamily="34" charset="0"/>
              </a:rPr>
              <a:t>Follow along ….</a:t>
            </a:r>
          </a:p>
          <a:p>
            <a:pPr>
              <a:buFont typeface="Arial" pitchFamily="34" charset="0"/>
              <a:buChar char="•"/>
            </a:pPr>
            <a:r>
              <a:rPr lang="en-US" sz="2000" dirty="0" smtClean="0">
                <a:latin typeface="Calibri" pitchFamily="34" charset="0"/>
                <a:ea typeface="ＭＳ Ｐゴシック" pitchFamily="34" charset="-128"/>
                <a:cs typeface="Calibri" pitchFamily="34" charset="0"/>
              </a:rPr>
              <a:t>Use BUM or Admin user; Administration &gt; Standards &gt; Term Definitions</a:t>
            </a:r>
          </a:p>
          <a:p>
            <a:pPr>
              <a:buFont typeface="Arial" pitchFamily="34" charset="0"/>
              <a:buChar char="•"/>
            </a:pPr>
            <a:r>
              <a:rPr lang="en-US" sz="2000" dirty="0" smtClean="0">
                <a:latin typeface="Calibri" pitchFamily="34" charset="0"/>
                <a:ea typeface="ＭＳ Ｐゴシック" pitchFamily="34" charset="-128"/>
                <a:cs typeface="Calibri" pitchFamily="34" charset="0"/>
              </a:rPr>
              <a:t>Start by listing (searching for) all existing Terms</a:t>
            </a:r>
          </a:p>
          <a:p>
            <a:pPr>
              <a:buFont typeface="Arial" pitchFamily="34" charset="0"/>
              <a:buChar char="•"/>
            </a:pPr>
            <a:r>
              <a:rPr lang="en-US" sz="2000" dirty="0" smtClean="0">
                <a:latin typeface="Calibri" pitchFamily="34" charset="0"/>
                <a:ea typeface="ＭＳ Ｐゴシック" pitchFamily="34" charset="-128"/>
                <a:cs typeface="Calibri" pitchFamily="34" charset="0"/>
              </a:rPr>
              <a:t>Notice the ones with active “X” icon at the left; these can be deleted and are therefore user-defined</a:t>
            </a:r>
          </a:p>
          <a:p>
            <a:pPr>
              <a:buFont typeface="Arial" pitchFamily="34" charset="0"/>
              <a:buChar char="•"/>
            </a:pPr>
            <a:r>
              <a:rPr lang="en-US" sz="2000" dirty="0" smtClean="0">
                <a:latin typeface="Calibri" pitchFamily="34" charset="0"/>
                <a:ea typeface="ＭＳ Ｐゴシック" pitchFamily="34" charset="-128"/>
                <a:cs typeface="Calibri" pitchFamily="34" charset="0"/>
              </a:rPr>
              <a:t>Open a few (both System and User-defined) and look at their properties</a:t>
            </a:r>
          </a:p>
          <a:p>
            <a:pPr>
              <a:buFont typeface="Arial" pitchFamily="34" charset="0"/>
              <a:buChar char="•"/>
            </a:pPr>
            <a:r>
              <a:rPr lang="en-US" sz="2000" dirty="0" smtClean="0">
                <a:latin typeface="Calibri" pitchFamily="34" charset="0"/>
                <a:ea typeface="ＭＳ Ｐゴシック" pitchFamily="34" charset="-128"/>
                <a:cs typeface="Calibri" pitchFamily="34" charset="0"/>
              </a:rPr>
              <a:t>Walk through the creation of a Term</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Suggest always prefixing new object names/labels with your initials</a:t>
            </a:r>
          </a:p>
          <a:p>
            <a:pPr lvl="1">
              <a:buFont typeface="Arial" pitchFamily="34" charset="0"/>
              <a:buChar char="•"/>
            </a:pPr>
            <a:r>
              <a:rPr lang="en-US" sz="2000" dirty="0" smtClean="0">
                <a:latin typeface="Calibri" pitchFamily="34" charset="0"/>
                <a:ea typeface="ＭＳ Ｐゴシック" pitchFamily="34" charset="-128"/>
                <a:cs typeface="Calibri" pitchFamily="34" charset="0"/>
              </a:rPr>
              <a:t>Optionally save the Term </a:t>
            </a:r>
            <a:r>
              <a:rPr lang="en-US" sz="2000" smtClean="0">
                <a:latin typeface="Calibri" pitchFamily="34" charset="0"/>
                <a:ea typeface="ＭＳ Ｐゴシック" pitchFamily="34" charset="-128"/>
                <a:cs typeface="Calibri" pitchFamily="34" charset="0"/>
              </a:rPr>
              <a:t>(this will </a:t>
            </a:r>
            <a:r>
              <a:rPr lang="en-US" sz="2000" dirty="0" smtClean="0">
                <a:latin typeface="Calibri" pitchFamily="34" charset="0"/>
                <a:ea typeface="ＭＳ Ｐゴシック" pitchFamily="34" charset="-128"/>
                <a:cs typeface="Calibri" pitchFamily="34" charset="0"/>
              </a:rPr>
              <a:t>be done in a later exercise)</a:t>
            </a:r>
          </a:p>
        </p:txBody>
      </p:sp>
      <p:sp>
        <p:nvSpPr>
          <p:cNvPr id="4" name="Slide Number Placeholder 3"/>
          <p:cNvSpPr>
            <a:spLocks noGrp="1"/>
          </p:cNvSpPr>
          <p:nvPr>
            <p:ph type="sldNum" sz="quarter" idx="10"/>
          </p:nvPr>
        </p:nvSpPr>
        <p:spPr/>
        <p:txBody>
          <a:bodyPr/>
          <a:lstStyle/>
          <a:p>
            <a:fld id="{56A77C2D-A651-4976-AE18-F0033F99DF3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6172200" cy="639762"/>
          </a:xfrm>
        </p:spPr>
        <p:txBody>
          <a:bodyPr/>
          <a:lstStyle/>
          <a:p>
            <a:r>
              <a:rPr lang="en-US" dirty="0" smtClean="0"/>
              <a:t>Design Master Templates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These templates, e.g., “Term Master”, are spreadsheets in which you record the design of the key ECM objects, and use them during the creation of the objects.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Columns: properties of the related objects</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Rows: values to be used for object instances to be created</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The Masters have useful descriptions of the properties, allowed values, where to enter them, etc.</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There is no facility to import the contents of the Masters; you copy the cells as needed into fields of the ECM UI</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The Masters are not shipped with ECM itself, but are provided by the Emptoris Professional Services (Lab Services) team</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It is suggested to g</a:t>
            </a:r>
            <a:r>
              <a:rPr lang="en-US" sz="1600" dirty="0" smtClean="0"/>
              <a:t>rey out unused columns to avoid confusion</a:t>
            </a:r>
            <a:endParaRPr lang="en-US" sz="1600" b="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6172200" cy="639762"/>
          </a:xfrm>
        </p:spPr>
        <p:txBody>
          <a:bodyPr/>
          <a:lstStyle/>
          <a:p>
            <a:r>
              <a:rPr lang="en-US" dirty="0" smtClean="0"/>
              <a:t>Term Master Notes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When creating the Term Master from a client’s sample contract, text in all upper case in the contract often represents a good candidate to be a Term</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When entering a list of values in a cell, use </a:t>
            </a:r>
            <a:r>
              <a:rPr lang="en-US" sz="1600" dirty="0" smtClean="0"/>
              <a:t>Alt-Enter (line feed) in Excel to separate values</a:t>
            </a:r>
            <a:endParaRPr lang="en-US" sz="1600" b="0" dirty="0" smtClean="0"/>
          </a:p>
          <a:p>
            <a:pPr marL="635000" lvl="1" indent="-177800" eaLnBrk="0" hangingPunct="0">
              <a:lnSpc>
                <a:spcPct val="90000"/>
              </a:lnSpc>
              <a:spcBef>
                <a:spcPct val="50000"/>
              </a:spcBef>
              <a:buClr>
                <a:srgbClr val="990000"/>
              </a:buClr>
              <a:buSzPct val="75000"/>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Terms – Configuration  (Also covered:  User-Defined Properties and Custom Properties)  &amp;quot;&quot;/&gt;&lt;property id=&quot;20307&quot; value=&quot;257&quot;/&gt;&lt;/object&gt;&lt;object type=&quot;3&quot; unique_id=&quot;10004&quot;&gt;&lt;property id=&quot;20148&quot; value=&quot;5&quot;/&gt;&lt;property id=&quot;20300&quot; value=&quot;Slide 2 - &amp;quot;Terms&amp;quot;&quot;/&gt;&lt;property id=&quot;20307&quot; value=&quot;258&quot;/&gt;&lt;/object&gt;&lt;object type=&quot;3&quot; unique_id=&quot;10005&quot;&gt;&lt;property id=&quot;20148&quot; value=&quot;5&quot;/&gt;&lt;property id=&quot;20300&quot; value=&quot;Slide 3 - &amp;quot;Terms&amp;quot;&quot;/&gt;&lt;property id=&quot;20307&quot; value=&quot;259&quot;/&gt;&lt;/object&gt;&lt;object type=&quot;3&quot; unique_id=&quot;10006&quot;&gt;&lt;property id=&quot;20148&quot; value=&quot;5&quot;/&gt;&lt;property id=&quot;20300&quot; value=&quot;Slide 4 - &amp;quot;Terms (cont.)&amp;quot;&quot;/&gt;&lt;property id=&quot;20307&quot; value=&quot;260&quot;/&gt;&lt;/object&gt;&lt;object type=&quot;3&quot; unique_id=&quot;10007&quot;&gt;&lt;property id=&quot;20148&quot; value=&quot;5&quot;/&gt;&lt;property id=&quot;20300&quot; value=&quot;Slide 5 - &amp;quot;Terms – What are they for?&amp;quot;&quot;/&gt;&lt;property id=&quot;20307&quot; value=&quot;261&quot;/&gt;&lt;/object&gt;&lt;object type=&quot;3&quot; unique_id=&quot;10008&quot;&gt;&lt;property id=&quot;20148&quot; value=&quot;5&quot;/&gt;&lt;property id=&quot;20300&quot; value=&quot;Slide 11 - &amp;quot;Questions?&amp;quot;&quot;/&gt;&lt;property id=&quot;20307&quot; value=&quot;262&quot;/&gt;&lt;/object&gt;&lt;object type=&quot;3&quot; unique_id=&quot;11928&quot;&gt;&lt;property id=&quot;20148&quot; value=&quot;5&quot;/&gt;&lt;property id=&quot;20300&quot; value=&quot;Slide 6 - &amp;quot;Terms: Creation and  Properties&amp;quot;&quot;/&gt;&lt;property id=&quot;20307&quot; value=&quot;263&quot;/&gt;&lt;/object&gt;&lt;object type=&quot;3&quot; unique_id=&quot;12344&quot;&gt;&lt;property id=&quot;20148&quot; value=&quot;5&quot;/&gt;&lt;property id=&quot;20300&quot; value=&quot;Slide 8 - &amp;quot;Design Master Templates&amp;quot;&quot;/&gt;&lt;property id=&quot;20307&quot; value=&quot;264&quot;/&gt;&lt;/object&gt;&lt;object type=&quot;3&quot; unique_id=&quot;12345&quot;&gt;&lt;property id=&quot;20148&quot; value=&quot;5&quot;/&gt;&lt;property id=&quot;20300&quot; value=&quot;Slide 9 - &amp;quot;Term Master Notes&amp;quot;&quot;/&gt;&lt;property id=&quot;20307&quot; value=&quot;265&quot;/&gt;&lt;/object&gt;&lt;object type=&quot;3&quot; unique_id=&quot;17021&quot;&gt;&lt;property id=&quot;20148&quot; value=&quot;5&quot;/&gt;&lt;property id=&quot;20300&quot; value=&quot;Slide 10 - &amp;quot;User-Defined and Custom Properties&amp;quot;&quot;/&gt;&lt;property id=&quot;20307&quot; value=&quot;266&quot;/&gt;&lt;/object&gt;&lt;object type=&quot;3&quot; unique_id=&quot;17059&quot;&gt;&lt;property id=&quot;20148&quot; value=&quot;5&quot;/&gt;&lt;property id=&quot;20300&quot; value=&quot;Slide 7 - &amp;quot;Demonstration: Terms&amp;quot;&quot;/&gt;&lt;property id=&quot;20307&quot; value=&quot;267&quot;/&gt;&lt;/object&gt;&lt;/object&gt;&lt;object type=&quot;8&quot; unique_id=&quot;10016&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5103</TotalTime>
  <Words>1155</Words>
  <Application>Microsoft Office PowerPoint</Application>
  <PresentationFormat>On-screen Show (4:3)</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IBM 2012</vt:lpstr>
      <vt:lpstr>Terms – Configuration  (Also covered:  User-Defined Properties and Custom Properties)  </vt:lpstr>
      <vt:lpstr>Terms</vt:lpstr>
      <vt:lpstr>Terms</vt:lpstr>
      <vt:lpstr>Terms (cont.)</vt:lpstr>
      <vt:lpstr>Terms – What are they for?</vt:lpstr>
      <vt:lpstr>Terms: Creation and  Properties</vt:lpstr>
      <vt:lpstr>Demonstration: Terms</vt:lpstr>
      <vt:lpstr>Design Master Templates</vt:lpstr>
      <vt:lpstr>Term Master Notes</vt:lpstr>
      <vt:lpstr>User-Defined and Custom Properties</vt:lpstr>
      <vt:lpstr>Questions?</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Terms (aka BTV) Configuration</dc:title>
  <dc:creator>buskecj</dc:creator>
  <dc:description>This document was prepared utilizing v9 documentation</dc:description>
  <cp:lastModifiedBy>IBM_ADMIN</cp:lastModifiedBy>
  <cp:revision>218</cp:revision>
  <dcterms:created xsi:type="dcterms:W3CDTF">2012-11-26T15:21:03Z</dcterms:created>
  <dcterms:modified xsi:type="dcterms:W3CDTF">2013-09-26T18:26:13Z</dcterms:modified>
</cp:coreProperties>
</file>